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984" r:id="rId1"/>
  </p:sldMasterIdLst>
  <p:notesMasterIdLst>
    <p:notesMasterId r:id="rId40"/>
  </p:notesMasterIdLst>
  <p:handoutMasterIdLst>
    <p:handoutMasterId r:id="rId41"/>
  </p:handoutMasterIdLst>
  <p:sldIdLst>
    <p:sldId id="303" r:id="rId2"/>
    <p:sldId id="285" r:id="rId3"/>
    <p:sldId id="301" r:id="rId4"/>
    <p:sldId id="286" r:id="rId5"/>
    <p:sldId id="288" r:id="rId6"/>
    <p:sldId id="281" r:id="rId7"/>
    <p:sldId id="309" r:id="rId8"/>
    <p:sldId id="289" r:id="rId9"/>
    <p:sldId id="282" r:id="rId10"/>
    <p:sldId id="284" r:id="rId11"/>
    <p:sldId id="261" r:id="rId12"/>
    <p:sldId id="290" r:id="rId13"/>
    <p:sldId id="269" r:id="rId14"/>
    <p:sldId id="291" r:id="rId15"/>
    <p:sldId id="275" r:id="rId16"/>
    <p:sldId id="333" r:id="rId17"/>
    <p:sldId id="331" r:id="rId18"/>
    <p:sldId id="327" r:id="rId19"/>
    <p:sldId id="328" r:id="rId20"/>
    <p:sldId id="334" r:id="rId21"/>
    <p:sldId id="330" r:id="rId22"/>
    <p:sldId id="335" r:id="rId23"/>
    <p:sldId id="325" r:id="rId24"/>
    <p:sldId id="332" r:id="rId25"/>
    <p:sldId id="326" r:id="rId26"/>
    <p:sldId id="329" r:id="rId27"/>
    <p:sldId id="265" r:id="rId28"/>
    <p:sldId id="293" r:id="rId29"/>
    <p:sldId id="267" r:id="rId30"/>
    <p:sldId id="294" r:id="rId31"/>
    <p:sldId id="295" r:id="rId32"/>
    <p:sldId id="296" r:id="rId33"/>
    <p:sldId id="297" r:id="rId34"/>
    <p:sldId id="300" r:id="rId35"/>
    <p:sldId id="270" r:id="rId36"/>
    <p:sldId id="298" r:id="rId37"/>
    <p:sldId id="299" r:id="rId38"/>
    <p:sldId id="274" r:id="rId39"/>
  </p:sldIdLst>
  <p:sldSz cx="9144000" cy="6858000" type="screen4x3"/>
  <p:notesSz cx="7010400" cy="92964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EAEAEA"/>
    <a:srgbClr val="DAE9F1"/>
    <a:srgbClr val="E8E8E8"/>
    <a:srgbClr val="CEE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64" autoAdjust="0"/>
    <p:restoredTop sz="91583" autoAdjust="0"/>
  </p:normalViewPr>
  <p:slideViewPr>
    <p:cSldViewPr>
      <p:cViewPr varScale="1">
        <p:scale>
          <a:sx n="109" d="100"/>
          <a:sy n="109" d="100"/>
        </p:scale>
        <p:origin x="-117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2296" y="-888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A865E9-8F73-8C4D-8C9D-946DAA44CDE1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C85809-E531-D34A-A695-C76BFCC2C3B7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Symmetric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encryption (one secret key)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D32737A-DC44-FF45-876E-964ECEC81121}" type="parTrans" cxnId="{49AA8B65-5EF7-354F-950B-3F96163763F2}">
      <dgm:prSet/>
      <dgm:spPr/>
      <dgm:t>
        <a:bodyPr/>
        <a:lstStyle/>
        <a:p>
          <a:endParaRPr lang="en-US"/>
        </a:p>
      </dgm:t>
    </dgm:pt>
    <dgm:pt modelId="{6B315CE9-40FF-C842-89F9-14CABEA76C4E}" type="sibTrans" cxnId="{49AA8B65-5EF7-354F-950B-3F96163763F2}">
      <dgm:prSet/>
      <dgm:spPr/>
      <dgm:t>
        <a:bodyPr/>
        <a:lstStyle/>
        <a:p>
          <a:endParaRPr lang="en-US"/>
        </a:p>
      </dgm:t>
    </dgm:pt>
    <dgm:pt modelId="{0BB09468-A136-F74B-87A4-076BBCE242C7}">
      <dgm:prSet/>
      <dgm:spPr/>
      <dgm:t>
        <a:bodyPr/>
        <a:lstStyle/>
        <a:p>
          <a:pPr rtl="0"/>
          <a:r>
            <a:rPr lang="en-US" dirty="0"/>
            <a:t>Conceal the contents of blocks or streams of data, using </a:t>
          </a:r>
          <a:r>
            <a:rPr lang="en-US" dirty="0" smtClean="0"/>
            <a:t>a</a:t>
          </a:r>
          <a:r>
            <a:rPr lang="en-US" i="1" u="none" dirty="0" smtClean="0">
              <a:solidFill>
                <a:schemeClr val="accent1">
                  <a:lumMod val="75000"/>
                </a:schemeClr>
              </a:solidFill>
            </a:rPr>
            <a:t> </a:t>
          </a:r>
          <a:r>
            <a:rPr lang="en-US" i="1" u="sng" dirty="0" smtClean="0">
              <a:solidFill>
                <a:schemeClr val="accent1">
                  <a:lumMod val="75000"/>
                </a:schemeClr>
              </a:solidFill>
            </a:rPr>
            <a:t>secret</a:t>
          </a:r>
          <a:r>
            <a:rPr lang="en-US" i="1" u="none" dirty="0" smtClean="0">
              <a:solidFill>
                <a:schemeClr val="accent1">
                  <a:lumMod val="75000"/>
                </a:schemeClr>
              </a:solidFill>
            </a:rPr>
            <a:t> </a:t>
          </a:r>
          <a:r>
            <a:rPr lang="en-US" dirty="0" smtClean="0"/>
            <a:t>key. The </a:t>
          </a:r>
          <a:r>
            <a:rPr lang="en-US" i="1" u="sng" dirty="0" smtClean="0">
              <a:solidFill>
                <a:schemeClr val="accent1">
                  <a:lumMod val="75000"/>
                </a:schemeClr>
              </a:solidFill>
            </a:rPr>
            <a:t>same</a:t>
          </a:r>
          <a:r>
            <a:rPr lang="en-US" i="1" u="none" dirty="0" smtClean="0">
              <a:solidFill>
                <a:schemeClr val="accent1">
                  <a:lumMod val="75000"/>
                </a:schemeClr>
              </a:solidFill>
            </a:rPr>
            <a:t> </a:t>
          </a:r>
          <a:r>
            <a:rPr lang="en-US" dirty="0" smtClean="0"/>
            <a:t>key as used for decrypting.</a:t>
          </a:r>
          <a:endParaRPr lang="en-US" dirty="0"/>
        </a:p>
      </dgm:t>
    </dgm:pt>
    <dgm:pt modelId="{E0EFEB3F-8A48-2A46-BFD6-1657AB224D14}" type="parTrans" cxnId="{6265A98A-B7BA-7F45-8EEA-B07F7DE670AD}">
      <dgm:prSet/>
      <dgm:spPr/>
      <dgm:t>
        <a:bodyPr/>
        <a:lstStyle/>
        <a:p>
          <a:endParaRPr lang="en-US"/>
        </a:p>
      </dgm:t>
    </dgm:pt>
    <dgm:pt modelId="{4F8C06B4-6466-044D-ADB7-2A32123F8854}" type="sibTrans" cxnId="{6265A98A-B7BA-7F45-8EEA-B07F7DE670AD}">
      <dgm:prSet/>
      <dgm:spPr/>
      <dgm:t>
        <a:bodyPr/>
        <a:lstStyle/>
        <a:p>
          <a:endParaRPr lang="en-US"/>
        </a:p>
      </dgm:t>
    </dgm:pt>
    <dgm:pt modelId="{4826A316-6A62-FB41-AA5B-AD6E76C56CEE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Asymmetric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encryption (a public and a private key)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0B9644F-E204-D64C-AFA9-94BC1CA62475}" type="parTrans" cxnId="{63EE7B59-DE1C-DA4F-9693-E127007022EC}">
      <dgm:prSet/>
      <dgm:spPr/>
      <dgm:t>
        <a:bodyPr/>
        <a:lstStyle/>
        <a:p>
          <a:endParaRPr lang="en-US"/>
        </a:p>
      </dgm:t>
    </dgm:pt>
    <dgm:pt modelId="{CA08D782-5C4B-C64A-9513-29E70F44B253}" type="sibTrans" cxnId="{63EE7B59-DE1C-DA4F-9693-E127007022EC}">
      <dgm:prSet/>
      <dgm:spPr/>
      <dgm:t>
        <a:bodyPr/>
        <a:lstStyle/>
        <a:p>
          <a:endParaRPr lang="en-US"/>
        </a:p>
      </dgm:t>
    </dgm:pt>
    <dgm:pt modelId="{08DFFA7D-82EC-7746-80CE-C67592156E04}">
      <dgm:prSet/>
      <dgm:spPr/>
      <dgm:t>
        <a:bodyPr/>
        <a:lstStyle/>
        <a:p>
          <a:pPr rtl="0"/>
          <a:r>
            <a:rPr lang="en-US" dirty="0"/>
            <a:t>Conceal the contents of blocks of data, using a </a:t>
          </a:r>
          <a:r>
            <a:rPr lang="en-US" i="1" u="sng" dirty="0">
              <a:solidFill>
                <a:schemeClr val="accent1">
                  <a:lumMod val="75000"/>
                </a:schemeClr>
              </a:solidFill>
            </a:rPr>
            <a:t>public</a:t>
          </a:r>
          <a:r>
            <a:rPr lang="en-US" dirty="0"/>
            <a:t> key. A </a:t>
          </a:r>
          <a:r>
            <a:rPr lang="en-US" i="1" u="sng" dirty="0">
              <a:solidFill>
                <a:schemeClr val="accent1">
                  <a:lumMod val="75000"/>
                </a:schemeClr>
              </a:solidFill>
            </a:rPr>
            <a:t>private</a:t>
          </a:r>
          <a:r>
            <a:rPr lang="en-US" dirty="0"/>
            <a:t> key is used to retrieve the contents of the blocks.</a:t>
          </a:r>
        </a:p>
      </dgm:t>
    </dgm:pt>
    <dgm:pt modelId="{6751D26F-7F9C-114D-A479-73B36B75B1AC}" type="parTrans" cxnId="{A6C97F2F-D241-7845-9DC7-E2875F152F5C}">
      <dgm:prSet/>
      <dgm:spPr/>
      <dgm:t>
        <a:bodyPr/>
        <a:lstStyle/>
        <a:p>
          <a:endParaRPr lang="en-US"/>
        </a:p>
      </dgm:t>
    </dgm:pt>
    <dgm:pt modelId="{B53238FE-E6FB-DD46-9D41-7A538680D93D}" type="sibTrans" cxnId="{A6C97F2F-D241-7845-9DC7-E2875F152F5C}">
      <dgm:prSet/>
      <dgm:spPr/>
      <dgm:t>
        <a:bodyPr/>
        <a:lstStyle/>
        <a:p>
          <a:endParaRPr lang="en-US"/>
        </a:p>
      </dgm:t>
    </dgm:pt>
    <dgm:pt modelId="{4E16F17B-EA4B-C140-900A-ED7AC5493BC9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integrity algorithms</a:t>
          </a:r>
        </a:p>
      </dgm:t>
    </dgm:pt>
    <dgm:pt modelId="{F626C53F-2468-1949-890D-3CB35882F688}" type="parTrans" cxnId="{9FB6EB43-DE1D-574A-854A-B645FDF0D9CB}">
      <dgm:prSet/>
      <dgm:spPr/>
      <dgm:t>
        <a:bodyPr/>
        <a:lstStyle/>
        <a:p>
          <a:endParaRPr lang="en-US"/>
        </a:p>
      </dgm:t>
    </dgm:pt>
    <dgm:pt modelId="{B3C3AA51-221D-8C40-94C0-3A42231B23D7}" type="sibTrans" cxnId="{9FB6EB43-DE1D-574A-854A-B645FDF0D9CB}">
      <dgm:prSet/>
      <dgm:spPr/>
      <dgm:t>
        <a:bodyPr/>
        <a:lstStyle/>
        <a:p>
          <a:endParaRPr lang="en-US"/>
        </a:p>
      </dgm:t>
    </dgm:pt>
    <dgm:pt modelId="{60689245-20DD-0D43-A7E2-2AD9B0F4A94C}">
      <dgm:prSet/>
      <dgm:spPr/>
      <dgm:t>
        <a:bodyPr/>
        <a:lstStyle/>
        <a:p>
          <a:pPr rtl="0"/>
          <a:r>
            <a:rPr lang="en-US" dirty="0"/>
            <a:t>Protect blocks of data, such as messages, from alteration</a:t>
          </a:r>
        </a:p>
      </dgm:t>
    </dgm:pt>
    <dgm:pt modelId="{832114DA-CDF4-9348-A50E-7DE25540E982}" type="parTrans" cxnId="{62711942-3415-DE4F-9A35-1E37616699A6}">
      <dgm:prSet/>
      <dgm:spPr/>
      <dgm:t>
        <a:bodyPr/>
        <a:lstStyle/>
        <a:p>
          <a:endParaRPr lang="en-US"/>
        </a:p>
      </dgm:t>
    </dgm:pt>
    <dgm:pt modelId="{F2A4D417-D406-B54F-805C-EA9ED5016D87}" type="sibTrans" cxnId="{62711942-3415-DE4F-9A35-1E37616699A6}">
      <dgm:prSet/>
      <dgm:spPr/>
      <dgm:t>
        <a:bodyPr/>
        <a:lstStyle/>
        <a:p>
          <a:endParaRPr lang="en-US"/>
        </a:p>
      </dgm:t>
    </dgm:pt>
    <dgm:pt modelId="{4D0FC0AD-9BB9-4740-9685-1A83BAD7FADA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Authentication protocols</a:t>
          </a:r>
        </a:p>
      </dgm:t>
    </dgm:pt>
    <dgm:pt modelId="{87C0809B-B0DD-3540-B895-C6117C82434B}" type="parTrans" cxnId="{70638447-FB6D-6A45-AC94-EA7CDCE2F388}">
      <dgm:prSet/>
      <dgm:spPr/>
      <dgm:t>
        <a:bodyPr/>
        <a:lstStyle/>
        <a:p>
          <a:endParaRPr lang="en-US"/>
        </a:p>
      </dgm:t>
    </dgm:pt>
    <dgm:pt modelId="{A5380326-9050-7D45-AB5E-C2E3C1A38587}" type="sibTrans" cxnId="{70638447-FB6D-6A45-AC94-EA7CDCE2F388}">
      <dgm:prSet/>
      <dgm:spPr/>
      <dgm:t>
        <a:bodyPr/>
        <a:lstStyle/>
        <a:p>
          <a:endParaRPr lang="en-US"/>
        </a:p>
      </dgm:t>
    </dgm:pt>
    <dgm:pt modelId="{9C23BB73-818D-104B-83E7-F2E6D355F6DD}">
      <dgm:prSet/>
      <dgm:spPr/>
      <dgm:t>
        <a:bodyPr/>
        <a:lstStyle/>
        <a:p>
          <a:pPr rtl="0"/>
          <a:r>
            <a:rPr lang="en-US" dirty="0"/>
            <a:t>Authenticate the identity of entities</a:t>
          </a:r>
        </a:p>
      </dgm:t>
    </dgm:pt>
    <dgm:pt modelId="{4A260C40-DB56-B748-B643-D6E159BF99E6}" type="parTrans" cxnId="{0B826CB3-5C13-8749-B521-9D90844C2BC3}">
      <dgm:prSet/>
      <dgm:spPr/>
      <dgm:t>
        <a:bodyPr/>
        <a:lstStyle/>
        <a:p>
          <a:endParaRPr lang="en-US"/>
        </a:p>
      </dgm:t>
    </dgm:pt>
    <dgm:pt modelId="{78F15844-6C11-F647-9D0B-37B643F2BD7B}" type="sibTrans" cxnId="{0B826CB3-5C13-8749-B521-9D90844C2BC3}">
      <dgm:prSet/>
      <dgm:spPr/>
      <dgm:t>
        <a:bodyPr/>
        <a:lstStyle/>
        <a:p>
          <a:endParaRPr lang="en-US"/>
        </a:p>
      </dgm:t>
    </dgm:pt>
    <dgm:pt modelId="{1F6100C9-AC3A-1949-8CC0-5E73FFC6C247}" type="pres">
      <dgm:prSet presAssocID="{A8A865E9-8F73-8C4D-8C9D-946DAA44CDE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D3523B-AA70-0443-85A7-C9B8C28918B6}" type="pres">
      <dgm:prSet presAssocID="{17C85809-E531-D34A-A695-C76BFCC2C3B7}" presName="parentLin" presStyleCnt="0"/>
      <dgm:spPr/>
    </dgm:pt>
    <dgm:pt modelId="{B1703059-E0C9-6044-B4B9-29AC74FAFF7C}" type="pres">
      <dgm:prSet presAssocID="{17C85809-E531-D34A-A695-C76BFCC2C3B7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09AB0441-BBC5-4D45-B95D-8771CEC64F8E}" type="pres">
      <dgm:prSet presAssocID="{17C85809-E531-D34A-A695-C76BFCC2C3B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43852F-D90F-714B-8EFC-4CDADE1B7A73}" type="pres">
      <dgm:prSet presAssocID="{17C85809-E531-D34A-A695-C76BFCC2C3B7}" presName="negativeSpace" presStyleCnt="0"/>
      <dgm:spPr/>
    </dgm:pt>
    <dgm:pt modelId="{EF79649D-5DF7-4C4A-8100-F58E61B73424}" type="pres">
      <dgm:prSet presAssocID="{17C85809-E531-D34A-A695-C76BFCC2C3B7}" presName="childText" presStyleLbl="conFgAcc1" presStyleIdx="0" presStyleCnt="4" custScaleX="79832" custLinFactNeighborY="-231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32BD2B-CC43-CE4A-93F7-E6068D810609}" type="pres">
      <dgm:prSet presAssocID="{6B315CE9-40FF-C842-89F9-14CABEA76C4E}" presName="spaceBetweenRectangles" presStyleCnt="0"/>
      <dgm:spPr/>
    </dgm:pt>
    <dgm:pt modelId="{075E3689-88B6-DA41-A05C-30A02AF2AFD8}" type="pres">
      <dgm:prSet presAssocID="{4826A316-6A62-FB41-AA5B-AD6E76C56CEE}" presName="parentLin" presStyleCnt="0"/>
      <dgm:spPr/>
    </dgm:pt>
    <dgm:pt modelId="{5D1FC988-0095-234C-9C41-905A5D536F26}" type="pres">
      <dgm:prSet presAssocID="{4826A316-6A62-FB41-AA5B-AD6E76C56CEE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27A68937-F900-F84A-AA85-B558BAE65B93}" type="pres">
      <dgm:prSet presAssocID="{4826A316-6A62-FB41-AA5B-AD6E76C56CEE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07EFFA-D356-FD48-8A96-B63B8F1F74EE}" type="pres">
      <dgm:prSet presAssocID="{4826A316-6A62-FB41-AA5B-AD6E76C56CEE}" presName="negativeSpace" presStyleCnt="0"/>
      <dgm:spPr/>
    </dgm:pt>
    <dgm:pt modelId="{CF1E5AC2-A8E9-2B42-A7D7-5D00D665C199}" type="pres">
      <dgm:prSet presAssocID="{4826A316-6A62-FB41-AA5B-AD6E76C56CEE}" presName="childText" presStyleLbl="conFgAcc1" presStyleIdx="1" presStyleCnt="4" custScaleX="79831" custLinFactNeighborX="-19328" custLinFactNeighborY="351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1FAF5C-0987-7C41-AB22-8BF68C098B54}" type="pres">
      <dgm:prSet presAssocID="{CA08D782-5C4B-C64A-9513-29E70F44B253}" presName="spaceBetweenRectangles" presStyleCnt="0"/>
      <dgm:spPr/>
    </dgm:pt>
    <dgm:pt modelId="{F1C6A395-E65F-4943-A3CD-BA9DD7FD54A5}" type="pres">
      <dgm:prSet presAssocID="{4E16F17B-EA4B-C140-900A-ED7AC5493BC9}" presName="parentLin" presStyleCnt="0"/>
      <dgm:spPr/>
    </dgm:pt>
    <dgm:pt modelId="{6665A120-690D-4448-BB22-BE3F3164867D}" type="pres">
      <dgm:prSet presAssocID="{4E16F17B-EA4B-C140-900A-ED7AC5493BC9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DDC8679B-4039-FB44-9FC5-7C0CFC8DA074}" type="pres">
      <dgm:prSet presAssocID="{4E16F17B-EA4B-C140-900A-ED7AC5493BC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E23EAD-FCE3-A046-96AA-607FF8F58541}" type="pres">
      <dgm:prSet presAssocID="{4E16F17B-EA4B-C140-900A-ED7AC5493BC9}" presName="negativeSpace" presStyleCnt="0"/>
      <dgm:spPr/>
    </dgm:pt>
    <dgm:pt modelId="{B298ABCA-4DC3-184D-ADBA-1A26D714420A}" type="pres">
      <dgm:prSet presAssocID="{4E16F17B-EA4B-C140-900A-ED7AC5493BC9}" presName="childText" presStyleLbl="conFgAcc1" presStyleIdx="2" presStyleCnt="4" custScaleX="79832" custLinFactNeighborX="-19328" custLinFactNeighborY="-57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6C3235-3D9C-CC4E-B2BA-1605C1544C50}" type="pres">
      <dgm:prSet presAssocID="{B3C3AA51-221D-8C40-94C0-3A42231B23D7}" presName="spaceBetweenRectangles" presStyleCnt="0"/>
      <dgm:spPr/>
    </dgm:pt>
    <dgm:pt modelId="{8DEB5556-E126-9142-95EA-3A21B918FA90}" type="pres">
      <dgm:prSet presAssocID="{4D0FC0AD-9BB9-4740-9685-1A83BAD7FADA}" presName="parentLin" presStyleCnt="0"/>
      <dgm:spPr/>
    </dgm:pt>
    <dgm:pt modelId="{2CFEE0AC-DD96-F041-8392-D8F6C5402E7E}" type="pres">
      <dgm:prSet presAssocID="{4D0FC0AD-9BB9-4740-9685-1A83BAD7FADA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1F18D9D3-969C-0D42-B7EB-3E3DFCC685C5}" type="pres">
      <dgm:prSet presAssocID="{4D0FC0AD-9BB9-4740-9685-1A83BAD7FADA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36B572-C4DA-1F4C-BDB6-FC3C13542011}" type="pres">
      <dgm:prSet presAssocID="{4D0FC0AD-9BB9-4740-9685-1A83BAD7FADA}" presName="negativeSpace" presStyleCnt="0"/>
      <dgm:spPr/>
    </dgm:pt>
    <dgm:pt modelId="{2E50E8BC-01C6-B64E-80B7-07917401575D}" type="pres">
      <dgm:prSet presAssocID="{4D0FC0AD-9BB9-4740-9685-1A83BAD7FADA}" presName="childText" presStyleLbl="conFgAcc1" presStyleIdx="3" presStyleCnt="4" custScaleX="798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03671D-3EDF-274E-A581-F58FE5004177}" type="presOf" srcId="{17C85809-E531-D34A-A695-C76BFCC2C3B7}" destId="{09AB0441-BBC5-4D45-B95D-8771CEC64F8E}" srcOrd="1" destOrd="0" presId="urn:microsoft.com/office/officeart/2005/8/layout/list1"/>
    <dgm:cxn modelId="{E4082375-21D2-9A4D-9DE9-BB14761F78C8}" type="presOf" srcId="{0BB09468-A136-F74B-87A4-076BBCE242C7}" destId="{EF79649D-5DF7-4C4A-8100-F58E61B73424}" srcOrd="0" destOrd="0" presId="urn:microsoft.com/office/officeart/2005/8/layout/list1"/>
    <dgm:cxn modelId="{E91E69A1-AD85-D946-9260-A53AB0D93A84}" type="presOf" srcId="{08DFFA7D-82EC-7746-80CE-C67592156E04}" destId="{CF1E5AC2-A8E9-2B42-A7D7-5D00D665C199}" srcOrd="0" destOrd="0" presId="urn:microsoft.com/office/officeart/2005/8/layout/list1"/>
    <dgm:cxn modelId="{44AC403E-20D6-F74C-A9A0-36B6EBD1EA64}" type="presOf" srcId="{17C85809-E531-D34A-A695-C76BFCC2C3B7}" destId="{B1703059-E0C9-6044-B4B9-29AC74FAFF7C}" srcOrd="0" destOrd="0" presId="urn:microsoft.com/office/officeart/2005/8/layout/list1"/>
    <dgm:cxn modelId="{5555A50A-16A2-A04E-9DE4-24434E0027EE}" type="presOf" srcId="{4D0FC0AD-9BB9-4740-9685-1A83BAD7FADA}" destId="{2CFEE0AC-DD96-F041-8392-D8F6C5402E7E}" srcOrd="0" destOrd="0" presId="urn:microsoft.com/office/officeart/2005/8/layout/list1"/>
    <dgm:cxn modelId="{70638447-FB6D-6A45-AC94-EA7CDCE2F388}" srcId="{A8A865E9-8F73-8C4D-8C9D-946DAA44CDE1}" destId="{4D0FC0AD-9BB9-4740-9685-1A83BAD7FADA}" srcOrd="3" destOrd="0" parTransId="{87C0809B-B0DD-3540-B895-C6117C82434B}" sibTransId="{A5380326-9050-7D45-AB5E-C2E3C1A38587}"/>
    <dgm:cxn modelId="{A4DB6B8D-D489-AC46-884C-1C1B467C384E}" type="presOf" srcId="{4826A316-6A62-FB41-AA5B-AD6E76C56CEE}" destId="{5D1FC988-0095-234C-9C41-905A5D536F26}" srcOrd="0" destOrd="0" presId="urn:microsoft.com/office/officeart/2005/8/layout/list1"/>
    <dgm:cxn modelId="{A6C97F2F-D241-7845-9DC7-E2875F152F5C}" srcId="{4826A316-6A62-FB41-AA5B-AD6E76C56CEE}" destId="{08DFFA7D-82EC-7746-80CE-C67592156E04}" srcOrd="0" destOrd="0" parTransId="{6751D26F-7F9C-114D-A479-73B36B75B1AC}" sibTransId="{B53238FE-E6FB-DD46-9D41-7A538680D93D}"/>
    <dgm:cxn modelId="{A4100014-7D6F-944F-A9BC-6615707936F6}" type="presOf" srcId="{4E16F17B-EA4B-C140-900A-ED7AC5493BC9}" destId="{DDC8679B-4039-FB44-9FC5-7C0CFC8DA074}" srcOrd="1" destOrd="0" presId="urn:microsoft.com/office/officeart/2005/8/layout/list1"/>
    <dgm:cxn modelId="{0B826CB3-5C13-8749-B521-9D90844C2BC3}" srcId="{4D0FC0AD-9BB9-4740-9685-1A83BAD7FADA}" destId="{9C23BB73-818D-104B-83E7-F2E6D355F6DD}" srcOrd="0" destOrd="0" parTransId="{4A260C40-DB56-B748-B643-D6E159BF99E6}" sibTransId="{78F15844-6C11-F647-9D0B-37B643F2BD7B}"/>
    <dgm:cxn modelId="{71675118-E20F-2041-9A93-80E88CBAC43E}" type="presOf" srcId="{60689245-20DD-0D43-A7E2-2AD9B0F4A94C}" destId="{B298ABCA-4DC3-184D-ADBA-1A26D714420A}" srcOrd="0" destOrd="0" presId="urn:microsoft.com/office/officeart/2005/8/layout/list1"/>
    <dgm:cxn modelId="{6265A98A-B7BA-7F45-8EEA-B07F7DE670AD}" srcId="{17C85809-E531-D34A-A695-C76BFCC2C3B7}" destId="{0BB09468-A136-F74B-87A4-076BBCE242C7}" srcOrd="0" destOrd="0" parTransId="{E0EFEB3F-8A48-2A46-BFD6-1657AB224D14}" sibTransId="{4F8C06B4-6466-044D-ADB7-2A32123F8854}"/>
    <dgm:cxn modelId="{89AE1C9D-E322-2E4A-B094-5E5ED5CED73F}" type="presOf" srcId="{A8A865E9-8F73-8C4D-8C9D-946DAA44CDE1}" destId="{1F6100C9-AC3A-1949-8CC0-5E73FFC6C247}" srcOrd="0" destOrd="0" presId="urn:microsoft.com/office/officeart/2005/8/layout/list1"/>
    <dgm:cxn modelId="{49AA8B65-5EF7-354F-950B-3F96163763F2}" srcId="{A8A865E9-8F73-8C4D-8C9D-946DAA44CDE1}" destId="{17C85809-E531-D34A-A695-C76BFCC2C3B7}" srcOrd="0" destOrd="0" parTransId="{3D32737A-DC44-FF45-876E-964ECEC81121}" sibTransId="{6B315CE9-40FF-C842-89F9-14CABEA76C4E}"/>
    <dgm:cxn modelId="{63EE7B59-DE1C-DA4F-9693-E127007022EC}" srcId="{A8A865E9-8F73-8C4D-8C9D-946DAA44CDE1}" destId="{4826A316-6A62-FB41-AA5B-AD6E76C56CEE}" srcOrd="1" destOrd="0" parTransId="{F0B9644F-E204-D64C-AFA9-94BC1CA62475}" sibTransId="{CA08D782-5C4B-C64A-9513-29E70F44B253}"/>
    <dgm:cxn modelId="{B81C04C1-A835-D54C-B674-DAAED4A3DFE6}" type="presOf" srcId="{4E16F17B-EA4B-C140-900A-ED7AC5493BC9}" destId="{6665A120-690D-4448-BB22-BE3F3164867D}" srcOrd="0" destOrd="0" presId="urn:microsoft.com/office/officeart/2005/8/layout/list1"/>
    <dgm:cxn modelId="{ED61C782-F644-FB4E-8C48-9F4688F75025}" type="presOf" srcId="{4D0FC0AD-9BB9-4740-9685-1A83BAD7FADA}" destId="{1F18D9D3-969C-0D42-B7EB-3E3DFCC685C5}" srcOrd="1" destOrd="0" presId="urn:microsoft.com/office/officeart/2005/8/layout/list1"/>
    <dgm:cxn modelId="{2CBDDD40-BABB-E447-A976-11E9B504C80F}" type="presOf" srcId="{4826A316-6A62-FB41-AA5B-AD6E76C56CEE}" destId="{27A68937-F900-F84A-AA85-B558BAE65B93}" srcOrd="1" destOrd="0" presId="urn:microsoft.com/office/officeart/2005/8/layout/list1"/>
    <dgm:cxn modelId="{EB248863-8D2C-1343-A706-FAC6BD3C537D}" type="presOf" srcId="{9C23BB73-818D-104B-83E7-F2E6D355F6DD}" destId="{2E50E8BC-01C6-B64E-80B7-07917401575D}" srcOrd="0" destOrd="0" presId="urn:microsoft.com/office/officeart/2005/8/layout/list1"/>
    <dgm:cxn modelId="{62711942-3415-DE4F-9A35-1E37616699A6}" srcId="{4E16F17B-EA4B-C140-900A-ED7AC5493BC9}" destId="{60689245-20DD-0D43-A7E2-2AD9B0F4A94C}" srcOrd="0" destOrd="0" parTransId="{832114DA-CDF4-9348-A50E-7DE25540E982}" sibTransId="{F2A4D417-D406-B54F-805C-EA9ED5016D87}"/>
    <dgm:cxn modelId="{9FB6EB43-DE1D-574A-854A-B645FDF0D9CB}" srcId="{A8A865E9-8F73-8C4D-8C9D-946DAA44CDE1}" destId="{4E16F17B-EA4B-C140-900A-ED7AC5493BC9}" srcOrd="2" destOrd="0" parTransId="{F626C53F-2468-1949-890D-3CB35882F688}" sibTransId="{B3C3AA51-221D-8C40-94C0-3A42231B23D7}"/>
    <dgm:cxn modelId="{EF6FE6FE-F731-CA4F-96D6-6F8892FEBFB7}" type="presParOf" srcId="{1F6100C9-AC3A-1949-8CC0-5E73FFC6C247}" destId="{28D3523B-AA70-0443-85A7-C9B8C28918B6}" srcOrd="0" destOrd="0" presId="urn:microsoft.com/office/officeart/2005/8/layout/list1"/>
    <dgm:cxn modelId="{92BBAAE2-9B1A-ED48-9753-BD07E160C11D}" type="presParOf" srcId="{28D3523B-AA70-0443-85A7-C9B8C28918B6}" destId="{B1703059-E0C9-6044-B4B9-29AC74FAFF7C}" srcOrd="0" destOrd="0" presId="urn:microsoft.com/office/officeart/2005/8/layout/list1"/>
    <dgm:cxn modelId="{EFAAD1E7-C142-CD48-82D7-A67195A907A5}" type="presParOf" srcId="{28D3523B-AA70-0443-85A7-C9B8C28918B6}" destId="{09AB0441-BBC5-4D45-B95D-8771CEC64F8E}" srcOrd="1" destOrd="0" presId="urn:microsoft.com/office/officeart/2005/8/layout/list1"/>
    <dgm:cxn modelId="{DF30FC6E-1A85-694C-82AF-C8EE6FF684CD}" type="presParOf" srcId="{1F6100C9-AC3A-1949-8CC0-5E73FFC6C247}" destId="{3E43852F-D90F-714B-8EFC-4CDADE1B7A73}" srcOrd="1" destOrd="0" presId="urn:microsoft.com/office/officeart/2005/8/layout/list1"/>
    <dgm:cxn modelId="{6B90F097-C2B9-6449-AE62-C7277518821F}" type="presParOf" srcId="{1F6100C9-AC3A-1949-8CC0-5E73FFC6C247}" destId="{EF79649D-5DF7-4C4A-8100-F58E61B73424}" srcOrd="2" destOrd="0" presId="urn:microsoft.com/office/officeart/2005/8/layout/list1"/>
    <dgm:cxn modelId="{E4231BE3-A076-844F-88AA-BB858AC51527}" type="presParOf" srcId="{1F6100C9-AC3A-1949-8CC0-5E73FFC6C247}" destId="{3732BD2B-CC43-CE4A-93F7-E6068D810609}" srcOrd="3" destOrd="0" presId="urn:microsoft.com/office/officeart/2005/8/layout/list1"/>
    <dgm:cxn modelId="{08612255-B28F-CA46-9971-E5AD3DA44617}" type="presParOf" srcId="{1F6100C9-AC3A-1949-8CC0-5E73FFC6C247}" destId="{075E3689-88B6-DA41-A05C-30A02AF2AFD8}" srcOrd="4" destOrd="0" presId="urn:microsoft.com/office/officeart/2005/8/layout/list1"/>
    <dgm:cxn modelId="{E8E2B211-C8F4-C745-985E-03BF8A893F03}" type="presParOf" srcId="{075E3689-88B6-DA41-A05C-30A02AF2AFD8}" destId="{5D1FC988-0095-234C-9C41-905A5D536F26}" srcOrd="0" destOrd="0" presId="urn:microsoft.com/office/officeart/2005/8/layout/list1"/>
    <dgm:cxn modelId="{3C9E7BDF-B59A-974F-9A25-2ACCACAF610C}" type="presParOf" srcId="{075E3689-88B6-DA41-A05C-30A02AF2AFD8}" destId="{27A68937-F900-F84A-AA85-B558BAE65B93}" srcOrd="1" destOrd="0" presId="urn:microsoft.com/office/officeart/2005/8/layout/list1"/>
    <dgm:cxn modelId="{838672C0-A278-CD49-8203-0814DD377D7D}" type="presParOf" srcId="{1F6100C9-AC3A-1949-8CC0-5E73FFC6C247}" destId="{5A07EFFA-D356-FD48-8A96-B63B8F1F74EE}" srcOrd="5" destOrd="0" presId="urn:microsoft.com/office/officeart/2005/8/layout/list1"/>
    <dgm:cxn modelId="{85448201-3A89-B24F-BAA5-E8931E9E2AE9}" type="presParOf" srcId="{1F6100C9-AC3A-1949-8CC0-5E73FFC6C247}" destId="{CF1E5AC2-A8E9-2B42-A7D7-5D00D665C199}" srcOrd="6" destOrd="0" presId="urn:microsoft.com/office/officeart/2005/8/layout/list1"/>
    <dgm:cxn modelId="{7E155DC5-9D40-8F40-A3AA-B493C8E4E15C}" type="presParOf" srcId="{1F6100C9-AC3A-1949-8CC0-5E73FFC6C247}" destId="{B31FAF5C-0987-7C41-AB22-8BF68C098B54}" srcOrd="7" destOrd="0" presId="urn:microsoft.com/office/officeart/2005/8/layout/list1"/>
    <dgm:cxn modelId="{918342C9-C2C4-9949-8BB8-0D8A2430D18C}" type="presParOf" srcId="{1F6100C9-AC3A-1949-8CC0-5E73FFC6C247}" destId="{F1C6A395-E65F-4943-A3CD-BA9DD7FD54A5}" srcOrd="8" destOrd="0" presId="urn:microsoft.com/office/officeart/2005/8/layout/list1"/>
    <dgm:cxn modelId="{9B3FFDC2-C49D-5846-8E8F-E35155FEF276}" type="presParOf" srcId="{F1C6A395-E65F-4943-A3CD-BA9DD7FD54A5}" destId="{6665A120-690D-4448-BB22-BE3F3164867D}" srcOrd="0" destOrd="0" presId="urn:microsoft.com/office/officeart/2005/8/layout/list1"/>
    <dgm:cxn modelId="{F16EA82B-935F-7B42-85F9-90666121697A}" type="presParOf" srcId="{F1C6A395-E65F-4943-A3CD-BA9DD7FD54A5}" destId="{DDC8679B-4039-FB44-9FC5-7C0CFC8DA074}" srcOrd="1" destOrd="0" presId="urn:microsoft.com/office/officeart/2005/8/layout/list1"/>
    <dgm:cxn modelId="{4411E86A-E4A5-494E-9677-E4194B44DFA2}" type="presParOf" srcId="{1F6100C9-AC3A-1949-8CC0-5E73FFC6C247}" destId="{90E23EAD-FCE3-A046-96AA-607FF8F58541}" srcOrd="9" destOrd="0" presId="urn:microsoft.com/office/officeart/2005/8/layout/list1"/>
    <dgm:cxn modelId="{30332CD1-C751-A54B-BE8D-618ED9F9B4C5}" type="presParOf" srcId="{1F6100C9-AC3A-1949-8CC0-5E73FFC6C247}" destId="{B298ABCA-4DC3-184D-ADBA-1A26D714420A}" srcOrd="10" destOrd="0" presId="urn:microsoft.com/office/officeart/2005/8/layout/list1"/>
    <dgm:cxn modelId="{E9E33D7F-D931-224F-8813-69ECCF9FBBC7}" type="presParOf" srcId="{1F6100C9-AC3A-1949-8CC0-5E73FFC6C247}" destId="{7E6C3235-3D9C-CC4E-B2BA-1605C1544C50}" srcOrd="11" destOrd="0" presId="urn:microsoft.com/office/officeart/2005/8/layout/list1"/>
    <dgm:cxn modelId="{46699D2F-AD47-A942-A6AD-1F61A5496AA7}" type="presParOf" srcId="{1F6100C9-AC3A-1949-8CC0-5E73FFC6C247}" destId="{8DEB5556-E126-9142-95EA-3A21B918FA90}" srcOrd="12" destOrd="0" presId="urn:microsoft.com/office/officeart/2005/8/layout/list1"/>
    <dgm:cxn modelId="{4CE01CB0-3489-FA49-AED0-7A8F5B208BD2}" type="presParOf" srcId="{8DEB5556-E126-9142-95EA-3A21B918FA90}" destId="{2CFEE0AC-DD96-F041-8392-D8F6C5402E7E}" srcOrd="0" destOrd="0" presId="urn:microsoft.com/office/officeart/2005/8/layout/list1"/>
    <dgm:cxn modelId="{551B29E0-38B8-9549-A716-3A0C5538FBB9}" type="presParOf" srcId="{8DEB5556-E126-9142-95EA-3A21B918FA90}" destId="{1F18D9D3-969C-0D42-B7EB-3E3DFCC685C5}" srcOrd="1" destOrd="0" presId="urn:microsoft.com/office/officeart/2005/8/layout/list1"/>
    <dgm:cxn modelId="{34C16CAF-342A-B44B-AC12-36B8A506B281}" type="presParOf" srcId="{1F6100C9-AC3A-1949-8CC0-5E73FFC6C247}" destId="{A036B572-C4DA-1F4C-BDB6-FC3C13542011}" srcOrd="13" destOrd="0" presId="urn:microsoft.com/office/officeart/2005/8/layout/list1"/>
    <dgm:cxn modelId="{C3DEF22D-882F-5242-A186-A4F0733C4043}" type="presParOf" srcId="{1F6100C9-AC3A-1949-8CC0-5E73FFC6C247}" destId="{2E50E8BC-01C6-B64E-80B7-07917401575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67974E-4399-F548-A0B8-9EB94BC45965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8A4174-A7E5-9F48-9C92-954100843372}">
      <dgm:prSet custT="1"/>
      <dgm:spPr/>
      <dgm:t>
        <a:bodyPr/>
        <a:lstStyle/>
        <a:p>
          <a:pPr rtl="0"/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Confidentiality</a:t>
          </a:r>
        </a:p>
      </dgm:t>
    </dgm:pt>
    <dgm:pt modelId="{40FB4427-3126-D944-B8DA-E500D87C2E12}" type="parTrans" cxnId="{40FF8A8E-A32D-3F40-A66A-FBEC46A44D72}">
      <dgm:prSet/>
      <dgm:spPr/>
      <dgm:t>
        <a:bodyPr/>
        <a:lstStyle/>
        <a:p>
          <a:endParaRPr lang="en-US"/>
        </a:p>
      </dgm:t>
    </dgm:pt>
    <dgm:pt modelId="{8F15643E-7BA4-D84A-963E-7FF978BFFDE9}" type="sibTrans" cxnId="{40FF8A8E-A32D-3F40-A66A-FBEC46A44D72}">
      <dgm:prSet/>
      <dgm:spPr/>
      <dgm:t>
        <a:bodyPr/>
        <a:lstStyle/>
        <a:p>
          <a:endParaRPr lang="en-US"/>
        </a:p>
      </dgm:t>
    </dgm:pt>
    <dgm:pt modelId="{21A9F706-8CA7-D446-8BEA-2B90D05E4FEB}">
      <dgm:prSet custT="1"/>
      <dgm:spPr/>
      <dgm:t>
        <a:bodyPr/>
        <a:lstStyle/>
        <a:p>
          <a:pPr rtl="0"/>
          <a:r>
            <a:rPr lang="en-US" sz="1800" dirty="0"/>
            <a:t>Data confidentiality</a:t>
          </a:r>
        </a:p>
      </dgm:t>
    </dgm:pt>
    <dgm:pt modelId="{ADE95395-6D54-1349-94BA-33C16F8584B2}" type="parTrans" cxnId="{59D0DD1D-922F-DE4F-8C7F-2663E70D41CE}">
      <dgm:prSet/>
      <dgm:spPr/>
      <dgm:t>
        <a:bodyPr/>
        <a:lstStyle/>
        <a:p>
          <a:endParaRPr lang="en-US"/>
        </a:p>
      </dgm:t>
    </dgm:pt>
    <dgm:pt modelId="{D4DDB567-C84F-1C44-B7A8-86024AD82621}" type="sibTrans" cxnId="{59D0DD1D-922F-DE4F-8C7F-2663E70D41CE}">
      <dgm:prSet/>
      <dgm:spPr/>
      <dgm:t>
        <a:bodyPr/>
        <a:lstStyle/>
        <a:p>
          <a:endParaRPr lang="en-US"/>
        </a:p>
      </dgm:t>
    </dgm:pt>
    <dgm:pt modelId="{B21E9014-F1B9-5E49-94EA-5CCB3041C961}">
      <dgm:prSet custT="1"/>
      <dgm:spPr/>
      <dgm:t>
        <a:bodyPr/>
        <a:lstStyle/>
        <a:p>
          <a:pPr rtl="0"/>
          <a:r>
            <a:rPr lang="en-US" sz="1600" dirty="0"/>
            <a:t>Sensitive information is not available or disclosed to unauthorized individuals</a:t>
          </a:r>
        </a:p>
      </dgm:t>
    </dgm:pt>
    <dgm:pt modelId="{67DCBDF3-A0A9-6D4B-A351-488C0AF72F07}" type="parTrans" cxnId="{67B8EB2D-A751-1D4A-914D-D2AD4733CBBD}">
      <dgm:prSet/>
      <dgm:spPr/>
      <dgm:t>
        <a:bodyPr/>
        <a:lstStyle/>
        <a:p>
          <a:endParaRPr lang="en-US"/>
        </a:p>
      </dgm:t>
    </dgm:pt>
    <dgm:pt modelId="{B7B36CEC-824D-0D4D-93BF-4BDBA5F7D673}" type="sibTrans" cxnId="{67B8EB2D-A751-1D4A-914D-D2AD4733CBBD}">
      <dgm:prSet/>
      <dgm:spPr/>
      <dgm:t>
        <a:bodyPr/>
        <a:lstStyle/>
        <a:p>
          <a:endParaRPr lang="en-US"/>
        </a:p>
      </dgm:t>
    </dgm:pt>
    <dgm:pt modelId="{6035E519-D43A-9845-9BBF-8E7DF74F833D}">
      <dgm:prSet custT="1"/>
      <dgm:spPr/>
      <dgm:t>
        <a:bodyPr/>
        <a:lstStyle/>
        <a:p>
          <a:pPr rtl="0"/>
          <a:r>
            <a:rPr lang="en-US" sz="1800" dirty="0"/>
            <a:t>Privacy</a:t>
          </a:r>
        </a:p>
      </dgm:t>
    </dgm:pt>
    <dgm:pt modelId="{37E13955-F314-494E-ADAB-DC93BBB4BEE0}" type="parTrans" cxnId="{EB142F24-E3E0-AD4B-B2A0-95DF667E0C43}">
      <dgm:prSet/>
      <dgm:spPr/>
      <dgm:t>
        <a:bodyPr/>
        <a:lstStyle/>
        <a:p>
          <a:endParaRPr lang="en-US"/>
        </a:p>
      </dgm:t>
    </dgm:pt>
    <dgm:pt modelId="{B593D6B0-D808-2143-AB3A-690922D49438}" type="sibTrans" cxnId="{EB142F24-E3E0-AD4B-B2A0-95DF667E0C43}">
      <dgm:prSet/>
      <dgm:spPr/>
      <dgm:t>
        <a:bodyPr/>
        <a:lstStyle/>
        <a:p>
          <a:endParaRPr lang="en-US"/>
        </a:p>
      </dgm:t>
    </dgm:pt>
    <dgm:pt modelId="{69FCB829-A180-964B-A24B-0C706AD3D91E}">
      <dgm:prSet custT="1"/>
      <dgm:spPr/>
      <dgm:t>
        <a:bodyPr/>
        <a:lstStyle/>
        <a:p>
          <a:pPr rtl="0"/>
          <a:r>
            <a:rPr lang="en-US" sz="1600" dirty="0"/>
            <a:t>Individuals control or influence what information may be collected and stored and by whom and to whom that information may be disclosed</a:t>
          </a:r>
        </a:p>
      </dgm:t>
    </dgm:pt>
    <dgm:pt modelId="{2EF42A8E-639D-A34D-BC76-23FE2383B4D3}" type="parTrans" cxnId="{4A572C50-A751-FB40-A850-838F8C96B8CD}">
      <dgm:prSet/>
      <dgm:spPr/>
      <dgm:t>
        <a:bodyPr/>
        <a:lstStyle/>
        <a:p>
          <a:endParaRPr lang="en-US"/>
        </a:p>
      </dgm:t>
    </dgm:pt>
    <dgm:pt modelId="{142EA30A-FBF1-5643-A3DE-4F13F46C14CD}" type="sibTrans" cxnId="{4A572C50-A751-FB40-A850-838F8C96B8CD}">
      <dgm:prSet/>
      <dgm:spPr/>
      <dgm:t>
        <a:bodyPr/>
        <a:lstStyle/>
        <a:p>
          <a:endParaRPr lang="en-US"/>
        </a:p>
      </dgm:t>
    </dgm:pt>
    <dgm:pt modelId="{F3872A23-839C-1747-AB33-A007ED5DF65D}">
      <dgm:prSet custT="1"/>
      <dgm:spPr/>
      <dgm:t>
        <a:bodyPr/>
        <a:lstStyle/>
        <a:p>
          <a:pPr rtl="0"/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Integrity</a:t>
          </a:r>
        </a:p>
      </dgm:t>
    </dgm:pt>
    <dgm:pt modelId="{EEC11D0C-BB0A-F943-AF4F-730C5809D2BC}" type="parTrans" cxnId="{52862A91-4742-9046-AABC-1F22D701418F}">
      <dgm:prSet/>
      <dgm:spPr/>
      <dgm:t>
        <a:bodyPr/>
        <a:lstStyle/>
        <a:p>
          <a:endParaRPr lang="en-US"/>
        </a:p>
      </dgm:t>
    </dgm:pt>
    <dgm:pt modelId="{CDD11628-B4FB-FE42-B97F-A4ACD852F9CF}" type="sibTrans" cxnId="{52862A91-4742-9046-AABC-1F22D701418F}">
      <dgm:prSet/>
      <dgm:spPr/>
      <dgm:t>
        <a:bodyPr/>
        <a:lstStyle/>
        <a:p>
          <a:endParaRPr lang="en-US"/>
        </a:p>
      </dgm:t>
    </dgm:pt>
    <dgm:pt modelId="{30C38FF5-4429-4F4C-911B-2DB9C33D340B}">
      <dgm:prSet custT="1"/>
      <dgm:spPr/>
      <dgm:t>
        <a:bodyPr/>
        <a:lstStyle/>
        <a:p>
          <a:pPr rtl="0">
            <a:spcBef>
              <a:spcPts val="1800"/>
            </a:spcBef>
            <a:spcAft>
              <a:spcPts val="0"/>
            </a:spcAft>
          </a:pPr>
          <a:r>
            <a:rPr lang="en-US" sz="1800" dirty="0"/>
            <a:t>Data integrity</a:t>
          </a:r>
        </a:p>
      </dgm:t>
    </dgm:pt>
    <dgm:pt modelId="{8DBD0CAE-0231-974F-9D69-6657F24E7DCA}" type="parTrans" cxnId="{8953D3BF-2230-534A-9B89-056768195C29}">
      <dgm:prSet/>
      <dgm:spPr/>
      <dgm:t>
        <a:bodyPr/>
        <a:lstStyle/>
        <a:p>
          <a:endParaRPr lang="en-US"/>
        </a:p>
      </dgm:t>
    </dgm:pt>
    <dgm:pt modelId="{B9D7464F-75F1-024C-93FF-ED77A560A090}" type="sibTrans" cxnId="{8953D3BF-2230-534A-9B89-056768195C29}">
      <dgm:prSet/>
      <dgm:spPr/>
      <dgm:t>
        <a:bodyPr/>
        <a:lstStyle/>
        <a:p>
          <a:endParaRPr lang="en-US"/>
        </a:p>
      </dgm:t>
    </dgm:pt>
    <dgm:pt modelId="{5EC57D55-CC39-D948-9995-0869E97B52DF}">
      <dgm:prSet custT="1"/>
      <dgm:spPr/>
      <dgm:t>
        <a:bodyPr/>
        <a:lstStyle/>
        <a:p>
          <a:pPr rtl="0">
            <a:spcBef>
              <a:spcPct val="0"/>
            </a:spcBef>
            <a:spcAft>
              <a:spcPct val="15000"/>
            </a:spcAft>
          </a:pPr>
          <a:r>
            <a:rPr lang="en-US" sz="1600" dirty="0"/>
            <a:t> Information and programs are changed only in a specified and authorized manner</a:t>
          </a:r>
        </a:p>
      </dgm:t>
    </dgm:pt>
    <dgm:pt modelId="{7C3D7C39-71A3-384D-AA17-F9AD29D02448}" type="parTrans" cxnId="{A19449C7-69B0-2245-9777-8722538727D4}">
      <dgm:prSet/>
      <dgm:spPr/>
      <dgm:t>
        <a:bodyPr/>
        <a:lstStyle/>
        <a:p>
          <a:endParaRPr lang="en-US"/>
        </a:p>
      </dgm:t>
    </dgm:pt>
    <dgm:pt modelId="{BB5E1D67-125C-674D-9A42-4609F9776AE3}" type="sibTrans" cxnId="{A19449C7-69B0-2245-9777-8722538727D4}">
      <dgm:prSet/>
      <dgm:spPr/>
      <dgm:t>
        <a:bodyPr/>
        <a:lstStyle/>
        <a:p>
          <a:endParaRPr lang="en-US"/>
        </a:p>
      </dgm:t>
    </dgm:pt>
    <dgm:pt modelId="{99C0CDBE-7000-E147-B141-77FBFC00B277}">
      <dgm:prSet custT="1"/>
      <dgm:spPr/>
      <dgm:t>
        <a:bodyPr/>
        <a:lstStyle/>
        <a:p>
          <a:pPr rtl="0">
            <a:spcBef>
              <a:spcPct val="0"/>
            </a:spcBef>
            <a:spcAft>
              <a:spcPct val="15000"/>
            </a:spcAft>
          </a:pPr>
          <a:r>
            <a:rPr lang="en-US" sz="1800" dirty="0"/>
            <a:t>System integrity</a:t>
          </a:r>
        </a:p>
      </dgm:t>
    </dgm:pt>
    <dgm:pt modelId="{D346A79B-05B5-7149-AC3F-BC6AF45DD253}" type="parTrans" cxnId="{BD025F01-050B-2B4D-8EC1-B6B50D422BD2}">
      <dgm:prSet/>
      <dgm:spPr/>
      <dgm:t>
        <a:bodyPr/>
        <a:lstStyle/>
        <a:p>
          <a:endParaRPr lang="en-US"/>
        </a:p>
      </dgm:t>
    </dgm:pt>
    <dgm:pt modelId="{CE4224DA-4BFC-D447-9F60-37A065135669}" type="sibTrans" cxnId="{BD025F01-050B-2B4D-8EC1-B6B50D422BD2}">
      <dgm:prSet/>
      <dgm:spPr/>
      <dgm:t>
        <a:bodyPr/>
        <a:lstStyle/>
        <a:p>
          <a:endParaRPr lang="en-US"/>
        </a:p>
      </dgm:t>
    </dgm:pt>
    <dgm:pt modelId="{4CB84985-FB77-9F46-A053-B23E4ED6EAA5}">
      <dgm:prSet custT="1"/>
      <dgm:spPr/>
      <dgm:t>
        <a:bodyPr/>
        <a:lstStyle/>
        <a:p>
          <a:pPr rtl="0">
            <a:spcBef>
              <a:spcPct val="0"/>
            </a:spcBef>
            <a:spcAft>
              <a:spcPct val="15000"/>
            </a:spcAft>
          </a:pPr>
          <a:r>
            <a:rPr lang="en-US" sz="1600" dirty="0"/>
            <a:t>A system performs its intended function in an unimpaired manner, free from deliberate or inadvertent unauthorized manipulation of the system</a:t>
          </a:r>
        </a:p>
      </dgm:t>
    </dgm:pt>
    <dgm:pt modelId="{3B6A8F58-5086-FA4C-84B2-881E07C372DA}" type="parTrans" cxnId="{60C79975-4612-B84E-ADAE-E7D23679E458}">
      <dgm:prSet/>
      <dgm:spPr/>
      <dgm:t>
        <a:bodyPr/>
        <a:lstStyle/>
        <a:p>
          <a:endParaRPr lang="en-US"/>
        </a:p>
      </dgm:t>
    </dgm:pt>
    <dgm:pt modelId="{8C77420A-6DC8-9941-BB17-4E1A0249EBE1}" type="sibTrans" cxnId="{60C79975-4612-B84E-ADAE-E7D23679E458}">
      <dgm:prSet/>
      <dgm:spPr/>
      <dgm:t>
        <a:bodyPr/>
        <a:lstStyle/>
        <a:p>
          <a:endParaRPr lang="en-US"/>
        </a:p>
      </dgm:t>
    </dgm:pt>
    <dgm:pt modelId="{8E786CE7-B556-B840-8BF5-6292FDE95AEE}">
      <dgm:prSet custT="1"/>
      <dgm:spPr/>
      <dgm:t>
        <a:bodyPr/>
        <a:lstStyle/>
        <a:p>
          <a:pPr rtl="0"/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Availability</a:t>
          </a:r>
        </a:p>
      </dgm:t>
    </dgm:pt>
    <dgm:pt modelId="{D7C53212-50CB-E041-B8A6-7C37BFF256F2}" type="parTrans" cxnId="{1A0C63BB-E837-FC47-BF44-A889B511BE1E}">
      <dgm:prSet/>
      <dgm:spPr/>
      <dgm:t>
        <a:bodyPr/>
        <a:lstStyle/>
        <a:p>
          <a:endParaRPr lang="en-US"/>
        </a:p>
      </dgm:t>
    </dgm:pt>
    <dgm:pt modelId="{00A03D01-DA6F-F048-BC29-58C578B54D42}" type="sibTrans" cxnId="{1A0C63BB-E837-FC47-BF44-A889B511BE1E}">
      <dgm:prSet/>
      <dgm:spPr/>
      <dgm:t>
        <a:bodyPr/>
        <a:lstStyle/>
        <a:p>
          <a:endParaRPr lang="en-US"/>
        </a:p>
      </dgm:t>
    </dgm:pt>
    <dgm:pt modelId="{A06EF79B-B678-0A4D-B154-D65B70B0BE8B}">
      <dgm:prSet custT="1"/>
      <dgm:spPr/>
      <dgm:t>
        <a:bodyPr/>
        <a:lstStyle/>
        <a:p>
          <a:pPr rtl="0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US" sz="1600" dirty="0"/>
            <a:t>Systems work promptly and service is not denied to authorized users</a:t>
          </a:r>
        </a:p>
      </dgm:t>
    </dgm:pt>
    <dgm:pt modelId="{6FA206AC-30F8-C544-9604-2CA8E53FFCEF}" type="parTrans" cxnId="{C0ED1F73-19FA-4347-BFA9-88092C8EA421}">
      <dgm:prSet/>
      <dgm:spPr/>
      <dgm:t>
        <a:bodyPr/>
        <a:lstStyle/>
        <a:p>
          <a:endParaRPr lang="en-US"/>
        </a:p>
      </dgm:t>
    </dgm:pt>
    <dgm:pt modelId="{4467D7CD-857D-764C-811B-82D854FAD4EF}" type="sibTrans" cxnId="{C0ED1F73-19FA-4347-BFA9-88092C8EA421}">
      <dgm:prSet/>
      <dgm:spPr/>
      <dgm:t>
        <a:bodyPr/>
        <a:lstStyle/>
        <a:p>
          <a:endParaRPr lang="en-US"/>
        </a:p>
      </dgm:t>
    </dgm:pt>
    <dgm:pt modelId="{7D03C964-6A43-4E64-B515-1F7489093E84}">
      <dgm:prSet custT="1"/>
      <dgm:spPr/>
      <dgm:t>
        <a:bodyPr/>
        <a:lstStyle/>
        <a:p>
          <a:pPr rtl="0">
            <a:spcBef>
              <a:spcPts val="1800"/>
            </a:spcBef>
            <a:spcAft>
              <a:spcPts val="0"/>
            </a:spcAft>
          </a:pPr>
          <a:endParaRPr lang="en-US" sz="400" dirty="0"/>
        </a:p>
      </dgm:t>
    </dgm:pt>
    <dgm:pt modelId="{22E0C266-9E16-41C9-9FE6-E5DD6B818567}" type="parTrans" cxnId="{E1E8D5E9-4FC3-4DD0-A810-4C1C9997910C}">
      <dgm:prSet/>
      <dgm:spPr/>
      <dgm:t>
        <a:bodyPr/>
        <a:lstStyle/>
        <a:p>
          <a:endParaRPr lang="en-US"/>
        </a:p>
      </dgm:t>
    </dgm:pt>
    <dgm:pt modelId="{5F535608-5B2D-4882-B978-DCC7E466E4BF}" type="sibTrans" cxnId="{E1E8D5E9-4FC3-4DD0-A810-4C1C9997910C}">
      <dgm:prSet/>
      <dgm:spPr/>
      <dgm:t>
        <a:bodyPr/>
        <a:lstStyle/>
        <a:p>
          <a:endParaRPr lang="en-US"/>
        </a:p>
      </dgm:t>
    </dgm:pt>
    <dgm:pt modelId="{E814E1F5-E0D9-491A-9D13-492C41C0004E}">
      <dgm:prSet custT="1"/>
      <dgm:spPr/>
      <dgm:t>
        <a:bodyPr/>
        <a:lstStyle/>
        <a:p>
          <a:pPr rtl="0">
            <a:lnSpc>
              <a:spcPct val="150000"/>
            </a:lnSpc>
            <a:spcBef>
              <a:spcPts val="0"/>
            </a:spcBef>
            <a:spcAft>
              <a:spcPts val="1200"/>
            </a:spcAft>
          </a:pPr>
          <a:endParaRPr lang="en-US" sz="400" dirty="0"/>
        </a:p>
      </dgm:t>
    </dgm:pt>
    <dgm:pt modelId="{4582C0F8-3C0C-4E5C-9479-52950ABE3126}" type="parTrans" cxnId="{624902AD-8629-472C-AAAA-EA59EDA2D2D5}">
      <dgm:prSet/>
      <dgm:spPr/>
      <dgm:t>
        <a:bodyPr/>
        <a:lstStyle/>
        <a:p>
          <a:endParaRPr lang="en-US"/>
        </a:p>
      </dgm:t>
    </dgm:pt>
    <dgm:pt modelId="{9505E007-E789-4373-9CCD-49CFFC2725C2}" type="sibTrans" cxnId="{624902AD-8629-472C-AAAA-EA59EDA2D2D5}">
      <dgm:prSet/>
      <dgm:spPr/>
      <dgm:t>
        <a:bodyPr/>
        <a:lstStyle/>
        <a:p>
          <a:endParaRPr lang="en-US"/>
        </a:p>
      </dgm:t>
    </dgm:pt>
    <dgm:pt modelId="{34173FFC-40F5-D74A-B8CF-1587B7364017}" type="pres">
      <dgm:prSet presAssocID="{2567974E-4399-F548-A0B8-9EB94BC4596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778957-62DF-9344-B516-61D513DAD32B}" type="pres">
      <dgm:prSet presAssocID="{318A4174-A7E5-9F48-9C92-954100843372}" presName="parentLin" presStyleCnt="0"/>
      <dgm:spPr/>
    </dgm:pt>
    <dgm:pt modelId="{51A02C84-5188-D145-814C-E8418EA6DECE}" type="pres">
      <dgm:prSet presAssocID="{318A4174-A7E5-9F48-9C92-95410084337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6049758F-6852-7E48-A5F6-439FA44B34F9}" type="pres">
      <dgm:prSet presAssocID="{318A4174-A7E5-9F48-9C92-954100843372}" presName="parentText" presStyleLbl="node1" presStyleIdx="0" presStyleCnt="3" custLinFactNeighborY="8110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1C9714-B9E4-2444-8242-5DE4BF09B262}" type="pres">
      <dgm:prSet presAssocID="{318A4174-A7E5-9F48-9C92-954100843372}" presName="negativeSpace" presStyleCnt="0"/>
      <dgm:spPr/>
    </dgm:pt>
    <dgm:pt modelId="{5A498C14-EC1A-C044-AC9A-2483F9CB7F7A}" type="pres">
      <dgm:prSet presAssocID="{318A4174-A7E5-9F48-9C92-954100843372}" presName="childText" presStyleLbl="conFgAcc1" presStyleIdx="0" presStyleCnt="3" custScaleY="109542" custLinFactY="4617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DA03B9-90CC-8D4F-907E-0596F46D16FC}" type="pres">
      <dgm:prSet presAssocID="{8F15643E-7BA4-D84A-963E-7FF978BFFDE9}" presName="spaceBetweenRectangles" presStyleCnt="0"/>
      <dgm:spPr/>
    </dgm:pt>
    <dgm:pt modelId="{29355B7F-2627-0D4A-9C3A-95C48F034156}" type="pres">
      <dgm:prSet presAssocID="{F3872A23-839C-1747-AB33-A007ED5DF65D}" presName="parentLin" presStyleCnt="0"/>
      <dgm:spPr/>
    </dgm:pt>
    <dgm:pt modelId="{45CC6D00-5084-F54C-BAB6-84E192FA5172}" type="pres">
      <dgm:prSet presAssocID="{F3872A23-839C-1747-AB33-A007ED5DF65D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865B79C-0930-C042-ADB5-25A0D1DA2B7F}" type="pres">
      <dgm:prSet presAssocID="{F3872A23-839C-1747-AB33-A007ED5DF65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3197F5-FBF3-E943-B6CF-FBF8CC91D332}" type="pres">
      <dgm:prSet presAssocID="{F3872A23-839C-1747-AB33-A007ED5DF65D}" presName="negativeSpace" presStyleCnt="0"/>
      <dgm:spPr/>
    </dgm:pt>
    <dgm:pt modelId="{4DA3C829-4C77-2E4B-ACF0-22E49FD0F419}" type="pres">
      <dgm:prSet presAssocID="{F3872A23-839C-1747-AB33-A007ED5DF65D}" presName="childText" presStyleLbl="conFgAcc1" presStyleIdx="1" presStyleCnt="3" custScaleX="100617" custScaleY="117585" custLinFactNeighborY="463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102965-0CE4-7648-BC6E-A7036732A0A2}" type="pres">
      <dgm:prSet presAssocID="{CDD11628-B4FB-FE42-B97F-A4ACD852F9CF}" presName="spaceBetweenRectangles" presStyleCnt="0"/>
      <dgm:spPr/>
    </dgm:pt>
    <dgm:pt modelId="{9D6EEB7C-6CF8-3F45-82A4-66F4F2BD0126}" type="pres">
      <dgm:prSet presAssocID="{8E786CE7-B556-B840-8BF5-6292FDE95AEE}" presName="parentLin" presStyleCnt="0"/>
      <dgm:spPr/>
    </dgm:pt>
    <dgm:pt modelId="{66FCA555-5B0A-5E4D-9599-E70C35274D14}" type="pres">
      <dgm:prSet presAssocID="{8E786CE7-B556-B840-8BF5-6292FDE95AEE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667DCDD7-116F-2549-8EDA-F2F25FC22E3F}" type="pres">
      <dgm:prSet presAssocID="{8E786CE7-B556-B840-8BF5-6292FDE95AEE}" presName="parentText" presStyleLbl="node1" presStyleIdx="2" presStyleCnt="3" custLinFactNeighborY="-3314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6871E-D7A3-A244-8DA3-5F2C4D567BEE}" type="pres">
      <dgm:prSet presAssocID="{8E786CE7-B556-B840-8BF5-6292FDE95AEE}" presName="negativeSpace" presStyleCnt="0"/>
      <dgm:spPr/>
    </dgm:pt>
    <dgm:pt modelId="{CC27436A-1E4D-D84D-A7FC-05F0DE392564}" type="pres">
      <dgm:prSet presAssocID="{8E786CE7-B556-B840-8BF5-6292FDE95AEE}" presName="childText" presStyleLbl="conFgAcc1" presStyleIdx="2" presStyleCnt="3" custScaleX="100617" custScaleY="122327" custLinFactY="-13574" custLinFactNeighborX="-1117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27C861-6325-BB45-A210-1A0356F330EC}" type="presOf" srcId="{F3872A23-839C-1747-AB33-A007ED5DF65D}" destId="{45CC6D00-5084-F54C-BAB6-84E192FA5172}" srcOrd="0" destOrd="0" presId="urn:microsoft.com/office/officeart/2005/8/layout/list1"/>
    <dgm:cxn modelId="{BD025F01-050B-2B4D-8EC1-B6B50D422BD2}" srcId="{F3872A23-839C-1747-AB33-A007ED5DF65D}" destId="{99C0CDBE-7000-E147-B141-77FBFC00B277}" srcOrd="2" destOrd="0" parTransId="{D346A79B-05B5-7149-AC3F-BC6AF45DD253}" sibTransId="{CE4224DA-4BFC-D447-9F60-37A065135669}"/>
    <dgm:cxn modelId="{24AB1A32-6A90-5B4D-A526-8F7A661AA4D0}" type="presOf" srcId="{99C0CDBE-7000-E147-B141-77FBFC00B277}" destId="{4DA3C829-4C77-2E4B-ACF0-22E49FD0F419}" srcOrd="0" destOrd="3" presId="urn:microsoft.com/office/officeart/2005/8/layout/list1"/>
    <dgm:cxn modelId="{063C19B2-8371-41E9-8E7C-E3E4F11A5C71}" type="presOf" srcId="{7D03C964-6A43-4E64-B515-1F7489093E84}" destId="{4DA3C829-4C77-2E4B-ACF0-22E49FD0F419}" srcOrd="0" destOrd="0" presId="urn:microsoft.com/office/officeart/2005/8/layout/list1"/>
    <dgm:cxn modelId="{F8D7F121-AE8A-A940-A005-331FE9932BED}" type="presOf" srcId="{A06EF79B-B678-0A4D-B154-D65B70B0BE8B}" destId="{CC27436A-1E4D-D84D-A7FC-05F0DE392564}" srcOrd="0" destOrd="1" presId="urn:microsoft.com/office/officeart/2005/8/layout/list1"/>
    <dgm:cxn modelId="{52862A91-4742-9046-AABC-1F22D701418F}" srcId="{2567974E-4399-F548-A0B8-9EB94BC45965}" destId="{F3872A23-839C-1747-AB33-A007ED5DF65D}" srcOrd="1" destOrd="0" parTransId="{EEC11D0C-BB0A-F943-AF4F-730C5809D2BC}" sibTransId="{CDD11628-B4FB-FE42-B97F-A4ACD852F9CF}"/>
    <dgm:cxn modelId="{60C79975-4612-B84E-ADAE-E7D23679E458}" srcId="{99C0CDBE-7000-E147-B141-77FBFC00B277}" destId="{4CB84985-FB77-9F46-A053-B23E4ED6EAA5}" srcOrd="0" destOrd="0" parTransId="{3B6A8F58-5086-FA4C-84B2-881E07C372DA}" sibTransId="{8C77420A-6DC8-9941-BB17-4E1A0249EBE1}"/>
    <dgm:cxn modelId="{6A6FFFF6-63B1-CE4E-A829-2D83ACD4B10B}" type="presOf" srcId="{318A4174-A7E5-9F48-9C92-954100843372}" destId="{51A02C84-5188-D145-814C-E8418EA6DECE}" srcOrd="0" destOrd="0" presId="urn:microsoft.com/office/officeart/2005/8/layout/list1"/>
    <dgm:cxn modelId="{8E4F3C6D-32B7-2547-BA73-3DC25943CCF2}" type="presOf" srcId="{69FCB829-A180-964B-A24B-0C706AD3D91E}" destId="{5A498C14-EC1A-C044-AC9A-2483F9CB7F7A}" srcOrd="0" destOrd="3" presId="urn:microsoft.com/office/officeart/2005/8/layout/list1"/>
    <dgm:cxn modelId="{C0ED1F73-19FA-4347-BFA9-88092C8EA421}" srcId="{8E786CE7-B556-B840-8BF5-6292FDE95AEE}" destId="{A06EF79B-B678-0A4D-B154-D65B70B0BE8B}" srcOrd="1" destOrd="0" parTransId="{6FA206AC-30F8-C544-9604-2CA8E53FFCEF}" sibTransId="{4467D7CD-857D-764C-811B-82D854FAD4EF}"/>
    <dgm:cxn modelId="{1A0C63BB-E837-FC47-BF44-A889B511BE1E}" srcId="{2567974E-4399-F548-A0B8-9EB94BC45965}" destId="{8E786CE7-B556-B840-8BF5-6292FDE95AEE}" srcOrd="2" destOrd="0" parTransId="{D7C53212-50CB-E041-B8A6-7C37BFF256F2}" sibTransId="{00A03D01-DA6F-F048-BC29-58C578B54D42}"/>
    <dgm:cxn modelId="{DA5E7566-1D55-3244-AE6E-9A037D45F2C2}" type="presOf" srcId="{8E786CE7-B556-B840-8BF5-6292FDE95AEE}" destId="{66FCA555-5B0A-5E4D-9599-E70C35274D14}" srcOrd="0" destOrd="0" presId="urn:microsoft.com/office/officeart/2005/8/layout/list1"/>
    <dgm:cxn modelId="{4C8450A0-2E6D-D744-9A9B-F6CEFB047CEC}" type="presOf" srcId="{4CB84985-FB77-9F46-A053-B23E4ED6EAA5}" destId="{4DA3C829-4C77-2E4B-ACF0-22E49FD0F419}" srcOrd="0" destOrd="4" presId="urn:microsoft.com/office/officeart/2005/8/layout/list1"/>
    <dgm:cxn modelId="{A3F98014-D4A0-9049-8EF1-A13A5068B265}" type="presOf" srcId="{5EC57D55-CC39-D948-9995-0869E97B52DF}" destId="{4DA3C829-4C77-2E4B-ACF0-22E49FD0F419}" srcOrd="0" destOrd="2" presId="urn:microsoft.com/office/officeart/2005/8/layout/list1"/>
    <dgm:cxn modelId="{7FCFAB22-8F9D-3340-B418-F597D0B6B50F}" type="presOf" srcId="{318A4174-A7E5-9F48-9C92-954100843372}" destId="{6049758F-6852-7E48-A5F6-439FA44B34F9}" srcOrd="1" destOrd="0" presId="urn:microsoft.com/office/officeart/2005/8/layout/list1"/>
    <dgm:cxn modelId="{BEBDF9FD-C9B5-C64F-95D6-9E9BD3349FAD}" type="presOf" srcId="{2567974E-4399-F548-A0B8-9EB94BC45965}" destId="{34173FFC-40F5-D74A-B8CF-1587B7364017}" srcOrd="0" destOrd="0" presId="urn:microsoft.com/office/officeart/2005/8/layout/list1"/>
    <dgm:cxn modelId="{B26DAA2B-90AF-474A-B94C-F25B0C705904}" type="presOf" srcId="{6035E519-D43A-9845-9BBF-8E7DF74F833D}" destId="{5A498C14-EC1A-C044-AC9A-2483F9CB7F7A}" srcOrd="0" destOrd="2" presId="urn:microsoft.com/office/officeart/2005/8/layout/list1"/>
    <dgm:cxn modelId="{5FA5EE85-90D0-9C44-9DB1-B848B02A0240}" type="presOf" srcId="{8E786CE7-B556-B840-8BF5-6292FDE95AEE}" destId="{667DCDD7-116F-2549-8EDA-F2F25FC22E3F}" srcOrd="1" destOrd="0" presId="urn:microsoft.com/office/officeart/2005/8/layout/list1"/>
    <dgm:cxn modelId="{297D8F0F-374E-4DB7-9B25-D97380206E59}" type="presOf" srcId="{E814E1F5-E0D9-491A-9D13-492C41C0004E}" destId="{CC27436A-1E4D-D84D-A7FC-05F0DE392564}" srcOrd="0" destOrd="0" presId="urn:microsoft.com/office/officeart/2005/8/layout/list1"/>
    <dgm:cxn modelId="{B2A1CB68-708C-9340-8839-20BCA6AAAC86}" type="presOf" srcId="{F3872A23-839C-1747-AB33-A007ED5DF65D}" destId="{D865B79C-0930-C042-ADB5-25A0D1DA2B7F}" srcOrd="1" destOrd="0" presId="urn:microsoft.com/office/officeart/2005/8/layout/list1"/>
    <dgm:cxn modelId="{40FF8A8E-A32D-3F40-A66A-FBEC46A44D72}" srcId="{2567974E-4399-F548-A0B8-9EB94BC45965}" destId="{318A4174-A7E5-9F48-9C92-954100843372}" srcOrd="0" destOrd="0" parTransId="{40FB4427-3126-D944-B8DA-E500D87C2E12}" sibTransId="{8F15643E-7BA4-D84A-963E-7FF978BFFDE9}"/>
    <dgm:cxn modelId="{08869938-FC8F-5945-BF51-76A1B28B9BF2}" type="presOf" srcId="{B21E9014-F1B9-5E49-94EA-5CCB3041C961}" destId="{5A498C14-EC1A-C044-AC9A-2483F9CB7F7A}" srcOrd="0" destOrd="1" presId="urn:microsoft.com/office/officeart/2005/8/layout/list1"/>
    <dgm:cxn modelId="{59D0DD1D-922F-DE4F-8C7F-2663E70D41CE}" srcId="{318A4174-A7E5-9F48-9C92-954100843372}" destId="{21A9F706-8CA7-D446-8BEA-2B90D05E4FEB}" srcOrd="0" destOrd="0" parTransId="{ADE95395-6D54-1349-94BA-33C16F8584B2}" sibTransId="{D4DDB567-C84F-1C44-B7A8-86024AD82621}"/>
    <dgm:cxn modelId="{A19449C7-69B0-2245-9777-8722538727D4}" srcId="{30C38FF5-4429-4F4C-911B-2DB9C33D340B}" destId="{5EC57D55-CC39-D948-9995-0869E97B52DF}" srcOrd="0" destOrd="0" parTransId="{7C3D7C39-71A3-384D-AA17-F9AD29D02448}" sibTransId="{BB5E1D67-125C-674D-9A42-4609F9776AE3}"/>
    <dgm:cxn modelId="{EB142F24-E3E0-AD4B-B2A0-95DF667E0C43}" srcId="{318A4174-A7E5-9F48-9C92-954100843372}" destId="{6035E519-D43A-9845-9BBF-8E7DF74F833D}" srcOrd="1" destOrd="0" parTransId="{37E13955-F314-494E-ADAB-DC93BBB4BEE0}" sibTransId="{B593D6B0-D808-2143-AB3A-690922D49438}"/>
    <dgm:cxn modelId="{624902AD-8629-472C-AAAA-EA59EDA2D2D5}" srcId="{8E786CE7-B556-B840-8BF5-6292FDE95AEE}" destId="{E814E1F5-E0D9-491A-9D13-492C41C0004E}" srcOrd="0" destOrd="0" parTransId="{4582C0F8-3C0C-4E5C-9479-52950ABE3126}" sibTransId="{9505E007-E789-4373-9CCD-49CFFC2725C2}"/>
    <dgm:cxn modelId="{8B03144A-2471-7A4B-AFB0-A8FACCEB2AFC}" type="presOf" srcId="{30C38FF5-4429-4F4C-911B-2DB9C33D340B}" destId="{4DA3C829-4C77-2E4B-ACF0-22E49FD0F419}" srcOrd="0" destOrd="1" presId="urn:microsoft.com/office/officeart/2005/8/layout/list1"/>
    <dgm:cxn modelId="{67B8EB2D-A751-1D4A-914D-D2AD4733CBBD}" srcId="{21A9F706-8CA7-D446-8BEA-2B90D05E4FEB}" destId="{B21E9014-F1B9-5E49-94EA-5CCB3041C961}" srcOrd="0" destOrd="0" parTransId="{67DCBDF3-A0A9-6D4B-A351-488C0AF72F07}" sibTransId="{B7B36CEC-824D-0D4D-93BF-4BDBA5F7D673}"/>
    <dgm:cxn modelId="{E1E8D5E9-4FC3-4DD0-A810-4C1C9997910C}" srcId="{F3872A23-839C-1747-AB33-A007ED5DF65D}" destId="{7D03C964-6A43-4E64-B515-1F7489093E84}" srcOrd="0" destOrd="0" parTransId="{22E0C266-9E16-41C9-9FE6-E5DD6B818567}" sibTransId="{5F535608-5B2D-4882-B978-DCC7E466E4BF}"/>
    <dgm:cxn modelId="{4A572C50-A751-FB40-A850-838F8C96B8CD}" srcId="{6035E519-D43A-9845-9BBF-8E7DF74F833D}" destId="{69FCB829-A180-964B-A24B-0C706AD3D91E}" srcOrd="0" destOrd="0" parTransId="{2EF42A8E-639D-A34D-BC76-23FE2383B4D3}" sibTransId="{142EA30A-FBF1-5643-A3DE-4F13F46C14CD}"/>
    <dgm:cxn modelId="{8953D3BF-2230-534A-9B89-056768195C29}" srcId="{F3872A23-839C-1747-AB33-A007ED5DF65D}" destId="{30C38FF5-4429-4F4C-911B-2DB9C33D340B}" srcOrd="1" destOrd="0" parTransId="{8DBD0CAE-0231-974F-9D69-6657F24E7DCA}" sibTransId="{B9D7464F-75F1-024C-93FF-ED77A560A090}"/>
    <dgm:cxn modelId="{52F6F6B9-D8A9-5543-B849-F0BAAA55F45B}" type="presOf" srcId="{21A9F706-8CA7-D446-8BEA-2B90D05E4FEB}" destId="{5A498C14-EC1A-C044-AC9A-2483F9CB7F7A}" srcOrd="0" destOrd="0" presId="urn:microsoft.com/office/officeart/2005/8/layout/list1"/>
    <dgm:cxn modelId="{112AB530-F0C0-8949-A103-EC1D9B39A8A4}" type="presParOf" srcId="{34173FFC-40F5-D74A-B8CF-1587B7364017}" destId="{F2778957-62DF-9344-B516-61D513DAD32B}" srcOrd="0" destOrd="0" presId="urn:microsoft.com/office/officeart/2005/8/layout/list1"/>
    <dgm:cxn modelId="{7E6597D8-0011-9A4D-94D0-34C25E74E77A}" type="presParOf" srcId="{F2778957-62DF-9344-B516-61D513DAD32B}" destId="{51A02C84-5188-D145-814C-E8418EA6DECE}" srcOrd="0" destOrd="0" presId="urn:microsoft.com/office/officeart/2005/8/layout/list1"/>
    <dgm:cxn modelId="{72CD1053-D24E-994C-905B-18EA17FE695B}" type="presParOf" srcId="{F2778957-62DF-9344-B516-61D513DAD32B}" destId="{6049758F-6852-7E48-A5F6-439FA44B34F9}" srcOrd="1" destOrd="0" presId="urn:microsoft.com/office/officeart/2005/8/layout/list1"/>
    <dgm:cxn modelId="{CEF6096D-1BC8-3D4E-8945-8455A4CEA6F0}" type="presParOf" srcId="{34173FFC-40F5-D74A-B8CF-1587B7364017}" destId="{0F1C9714-B9E4-2444-8242-5DE4BF09B262}" srcOrd="1" destOrd="0" presId="urn:microsoft.com/office/officeart/2005/8/layout/list1"/>
    <dgm:cxn modelId="{A3CE94D6-9570-7641-9672-BDA6271F4AD7}" type="presParOf" srcId="{34173FFC-40F5-D74A-B8CF-1587B7364017}" destId="{5A498C14-EC1A-C044-AC9A-2483F9CB7F7A}" srcOrd="2" destOrd="0" presId="urn:microsoft.com/office/officeart/2005/8/layout/list1"/>
    <dgm:cxn modelId="{182F1812-B89F-8E43-9253-8EA77019CE3B}" type="presParOf" srcId="{34173FFC-40F5-D74A-B8CF-1587B7364017}" destId="{90DA03B9-90CC-8D4F-907E-0596F46D16FC}" srcOrd="3" destOrd="0" presId="urn:microsoft.com/office/officeart/2005/8/layout/list1"/>
    <dgm:cxn modelId="{A0D0B7F3-ABC3-6947-85A6-D93F68F9CC5A}" type="presParOf" srcId="{34173FFC-40F5-D74A-B8CF-1587B7364017}" destId="{29355B7F-2627-0D4A-9C3A-95C48F034156}" srcOrd="4" destOrd="0" presId="urn:microsoft.com/office/officeart/2005/8/layout/list1"/>
    <dgm:cxn modelId="{ADDEDE00-36EE-2D46-A665-5C4EA6AFD573}" type="presParOf" srcId="{29355B7F-2627-0D4A-9C3A-95C48F034156}" destId="{45CC6D00-5084-F54C-BAB6-84E192FA5172}" srcOrd="0" destOrd="0" presId="urn:microsoft.com/office/officeart/2005/8/layout/list1"/>
    <dgm:cxn modelId="{6B9598BD-4D0E-F049-92EC-696C4724B0C8}" type="presParOf" srcId="{29355B7F-2627-0D4A-9C3A-95C48F034156}" destId="{D865B79C-0930-C042-ADB5-25A0D1DA2B7F}" srcOrd="1" destOrd="0" presId="urn:microsoft.com/office/officeart/2005/8/layout/list1"/>
    <dgm:cxn modelId="{6C06F6EC-A79E-F042-B16E-2635AE94543B}" type="presParOf" srcId="{34173FFC-40F5-D74A-B8CF-1587B7364017}" destId="{743197F5-FBF3-E943-B6CF-FBF8CC91D332}" srcOrd="5" destOrd="0" presId="urn:microsoft.com/office/officeart/2005/8/layout/list1"/>
    <dgm:cxn modelId="{5461FF92-7458-DA4C-ACD0-E57E8989CC52}" type="presParOf" srcId="{34173FFC-40F5-D74A-B8CF-1587B7364017}" destId="{4DA3C829-4C77-2E4B-ACF0-22E49FD0F419}" srcOrd="6" destOrd="0" presId="urn:microsoft.com/office/officeart/2005/8/layout/list1"/>
    <dgm:cxn modelId="{C97FB75A-2A3F-8048-9856-0CB8D6B43153}" type="presParOf" srcId="{34173FFC-40F5-D74A-B8CF-1587B7364017}" destId="{4E102965-0CE4-7648-BC6E-A7036732A0A2}" srcOrd="7" destOrd="0" presId="urn:microsoft.com/office/officeart/2005/8/layout/list1"/>
    <dgm:cxn modelId="{A914DAE9-7CA8-754E-ADFE-2B93D3261B86}" type="presParOf" srcId="{34173FFC-40F5-D74A-B8CF-1587B7364017}" destId="{9D6EEB7C-6CF8-3F45-82A4-66F4F2BD0126}" srcOrd="8" destOrd="0" presId="urn:microsoft.com/office/officeart/2005/8/layout/list1"/>
    <dgm:cxn modelId="{C953D2DD-6421-174E-84BF-8268848BAB19}" type="presParOf" srcId="{9D6EEB7C-6CF8-3F45-82A4-66F4F2BD0126}" destId="{66FCA555-5B0A-5E4D-9599-E70C35274D14}" srcOrd="0" destOrd="0" presId="urn:microsoft.com/office/officeart/2005/8/layout/list1"/>
    <dgm:cxn modelId="{3ACBE2AC-2AE3-5343-B4FB-6C866F4ACA4A}" type="presParOf" srcId="{9D6EEB7C-6CF8-3F45-82A4-66F4F2BD0126}" destId="{667DCDD7-116F-2549-8EDA-F2F25FC22E3F}" srcOrd="1" destOrd="0" presId="urn:microsoft.com/office/officeart/2005/8/layout/list1"/>
    <dgm:cxn modelId="{7011D39A-3D13-894A-A8C2-5AC1AB52BB71}" type="presParOf" srcId="{34173FFC-40F5-D74A-B8CF-1587B7364017}" destId="{CC16871E-D7A3-A244-8DA3-5F2C4D567BEE}" srcOrd="9" destOrd="0" presId="urn:microsoft.com/office/officeart/2005/8/layout/list1"/>
    <dgm:cxn modelId="{0029BBE2-5661-A647-83A8-67BAAEC10E8C}" type="presParOf" srcId="{34173FFC-40F5-D74A-B8CF-1587B7364017}" destId="{CC27436A-1E4D-D84D-A7FC-05F0DE39256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C66E38-49DC-D543-BBE6-E377CF7347F2}" type="doc">
      <dgm:prSet loTypeId="urn:microsoft.com/office/officeart/2005/8/layout/hList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C60744-F555-AF41-AD07-E5CCD8B230CB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Authenticity</a:t>
          </a:r>
        </a:p>
      </dgm:t>
    </dgm:pt>
    <dgm:pt modelId="{EEA241C8-64A3-024A-8EB8-29A343EF303A}" type="parTrans" cxnId="{C8D35B81-BDA6-6041-A868-26984813D94B}">
      <dgm:prSet/>
      <dgm:spPr/>
      <dgm:t>
        <a:bodyPr/>
        <a:lstStyle/>
        <a:p>
          <a:endParaRPr lang="en-US"/>
        </a:p>
      </dgm:t>
    </dgm:pt>
    <dgm:pt modelId="{4E409444-9A2C-754D-8292-DB5BA2267FB1}" type="sibTrans" cxnId="{C8D35B81-BDA6-6041-A868-26984813D94B}">
      <dgm:prSet/>
      <dgm:spPr/>
      <dgm:t>
        <a:bodyPr/>
        <a:lstStyle/>
        <a:p>
          <a:endParaRPr lang="en-US"/>
        </a:p>
      </dgm:t>
    </dgm:pt>
    <dgm:pt modelId="{A62CDBC3-B0ED-C243-8E38-805D5EFD90C9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Users are who they say they are and each input arriving at the system came from a trusted source </a:t>
          </a:r>
        </a:p>
      </dgm:t>
    </dgm:pt>
    <dgm:pt modelId="{AFA653C5-812A-8344-927C-B5FEF312E872}" type="parTrans" cxnId="{2DC88FEF-C1D0-0448-8C04-782BE262DFD3}">
      <dgm:prSet/>
      <dgm:spPr/>
      <dgm:t>
        <a:bodyPr/>
        <a:lstStyle/>
        <a:p>
          <a:endParaRPr lang="en-US"/>
        </a:p>
      </dgm:t>
    </dgm:pt>
    <dgm:pt modelId="{91F7B72D-A86B-F543-9054-8B39FC610F2A}" type="sibTrans" cxnId="{2DC88FEF-C1D0-0448-8C04-782BE262DFD3}">
      <dgm:prSet/>
      <dgm:spPr/>
      <dgm:t>
        <a:bodyPr/>
        <a:lstStyle/>
        <a:p>
          <a:endParaRPr lang="en-US"/>
        </a:p>
      </dgm:t>
    </dgm:pt>
    <dgm:pt modelId="{60093497-5372-0A40-B15A-070FEF549396}">
      <dgm:prSet custT="1"/>
      <dgm:spPr>
        <a:noFill/>
      </dgm:spPr>
      <dgm:t>
        <a:bodyPr/>
        <a:lstStyle/>
        <a:p>
          <a:pPr algn="l" rtl="0"/>
          <a:r>
            <a:rPr lang="en-US" sz="2800" dirty="0">
              <a:solidFill>
                <a:schemeClr val="tx1"/>
              </a:solidFill>
              <a:effectLst/>
            </a:rPr>
            <a:t>Ex</a:t>
          </a:r>
          <a:r>
            <a:rPr lang="en-US" sz="2800" i="1" dirty="0">
              <a:solidFill>
                <a:schemeClr val="tx1"/>
              </a:solidFill>
              <a:effectLst/>
            </a:rPr>
            <a:t>a</a:t>
          </a:r>
          <a:r>
            <a:rPr lang="en-US" sz="2800" dirty="0">
              <a:solidFill>
                <a:schemeClr val="tx1"/>
              </a:solidFill>
              <a:effectLst/>
            </a:rPr>
            <a:t>mples: access </a:t>
          </a:r>
          <a:r>
            <a: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to services</a:t>
          </a:r>
        </a:p>
        <a:p>
          <a:pPr algn="l" rtl="0"/>
          <a:r>
            <a:rPr lang="en-US" sz="2000" dirty="0">
              <a:solidFill>
                <a:schemeClr val="tx1"/>
              </a:solidFill>
              <a:effectLst/>
              <a:latin typeface="Arial Narrow" panose="020B0606020202030204" pitchFamily="34" charset="0"/>
            </a:rPr>
            <a:t>Access to a terminal: use password</a:t>
          </a:r>
        </a:p>
        <a:p>
          <a:pPr algn="l" rtl="0"/>
          <a:r>
            <a:rPr lang="en-US" sz="2000" dirty="0">
              <a:solidFill>
                <a:srgbClr val="FF0000"/>
              </a:solidFill>
              <a:effectLst/>
              <a:latin typeface="Arial Narrow" panose="020B0606020202030204" pitchFamily="34" charset="0"/>
            </a:rPr>
            <a:t>Access to </a:t>
          </a:r>
          <a:r>
            <a:rPr lang="en-US" sz="2000" dirty="0" smtClean="0">
              <a:solidFill>
                <a:srgbClr val="FF0000"/>
              </a:solidFill>
              <a:effectLst/>
              <a:latin typeface="Arial Narrow" panose="020B0606020202030204" pitchFamily="34" charset="0"/>
            </a:rPr>
            <a:t>iPhone (2F): </a:t>
          </a:r>
          <a:r>
            <a:rPr lang="en-US" sz="2000" dirty="0">
              <a:solidFill>
                <a:srgbClr val="FF0000"/>
              </a:solidFill>
              <a:effectLst/>
              <a:latin typeface="Arial Narrow" panose="020B0606020202030204" pitchFamily="34" charset="0"/>
            </a:rPr>
            <a:t>use </a:t>
          </a:r>
          <a:r>
            <a:rPr lang="en-US" sz="2000" dirty="0" err="1">
              <a:solidFill>
                <a:srgbClr val="FF0000"/>
              </a:solidFill>
              <a:effectLst/>
              <a:latin typeface="Arial Narrow" panose="020B0606020202030204" pitchFamily="34" charset="0"/>
            </a:rPr>
            <a:t>password+facial</a:t>
          </a:r>
          <a:r>
            <a:rPr lang="en-US" sz="2000" dirty="0">
              <a:solidFill>
                <a:srgbClr val="FF0000"/>
              </a:solidFill>
              <a:effectLst/>
              <a:latin typeface="Arial Narrow" panose="020B0606020202030204" pitchFamily="34" charset="0"/>
            </a:rPr>
            <a:t> recognition</a:t>
          </a:r>
        </a:p>
        <a:p>
          <a:pPr algn="l" rtl="0"/>
          <a:r>
            <a:rPr lang="en-US" sz="2000" dirty="0">
              <a:solidFill>
                <a:schemeClr val="tx1"/>
              </a:solidFill>
              <a:effectLst/>
              <a:latin typeface="Arial Narrow" panose="020B0606020202030204" pitchFamily="34" charset="0"/>
            </a:rPr>
            <a:t>Access to account on </a:t>
          </a:r>
          <a:r>
            <a:rPr lang="en-US" sz="2000" dirty="0" smtClean="0">
              <a:solidFill>
                <a:schemeClr val="tx1"/>
              </a:solidFill>
              <a:effectLst/>
              <a:latin typeface="Arial Narrow" panose="020B0606020202030204" pitchFamily="34" charset="0"/>
            </a:rPr>
            <a:t>ATM (2F): </a:t>
          </a:r>
          <a:r>
            <a:rPr lang="en-US" sz="2000" dirty="0">
              <a:solidFill>
                <a:schemeClr val="tx1"/>
              </a:solidFill>
              <a:effectLst/>
              <a:latin typeface="Arial Narrow" panose="020B0606020202030204" pitchFamily="34" charset="0"/>
            </a:rPr>
            <a:t>credit (debit) card + PIN</a:t>
          </a:r>
        </a:p>
        <a:p>
          <a:pPr algn="l" rtl="0"/>
          <a:r>
            <a:rPr lang="en-US" sz="2000" dirty="0">
              <a:solidFill>
                <a:schemeClr val="tx1"/>
              </a:solidFill>
              <a:effectLst/>
              <a:latin typeface="Arial Narrow" panose="020B0606020202030204" pitchFamily="34" charset="0"/>
            </a:rPr>
            <a:t>Access to FSU Lab: FSU card</a:t>
          </a:r>
          <a:endParaRPr lang="en-US" sz="20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anose="020B0606020202030204" pitchFamily="34" charset="0"/>
          </a:endParaRPr>
        </a:p>
      </dgm:t>
    </dgm:pt>
    <dgm:pt modelId="{FDFA94C8-97A3-1142-9C5E-2F7452723808}" type="parTrans" cxnId="{4EA8C8AD-DC24-A646-82BC-23B820FB713D}">
      <dgm:prSet/>
      <dgm:spPr/>
      <dgm:t>
        <a:bodyPr/>
        <a:lstStyle/>
        <a:p>
          <a:endParaRPr lang="en-US"/>
        </a:p>
      </dgm:t>
    </dgm:pt>
    <dgm:pt modelId="{422DDE06-BD72-CD48-89CA-FACCD285A618}" type="sibTrans" cxnId="{4EA8C8AD-DC24-A646-82BC-23B820FB713D}">
      <dgm:prSet/>
      <dgm:spPr/>
      <dgm:t>
        <a:bodyPr/>
        <a:lstStyle/>
        <a:p>
          <a:endParaRPr lang="en-US"/>
        </a:p>
      </dgm:t>
    </dgm:pt>
    <dgm:pt modelId="{58DD0D4D-7725-A548-A8E1-CCD4839400AA}" type="pres">
      <dgm:prSet presAssocID="{ADC66E38-49DC-D543-BBE6-E377CF7347F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D95006-FA94-7A4E-9FF4-7CC079766FD1}" type="pres">
      <dgm:prSet presAssocID="{01C60744-F555-AF41-AD07-E5CCD8B230CB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A5C58A-4980-D348-AB76-8282E2D0D2F9}" type="pres">
      <dgm:prSet presAssocID="{4E409444-9A2C-754D-8292-DB5BA2267FB1}" presName="sibTrans" presStyleCnt="0"/>
      <dgm:spPr/>
    </dgm:pt>
    <dgm:pt modelId="{6FA73AC8-DAA8-CE41-8208-3A234E80FA0C}" type="pres">
      <dgm:prSet presAssocID="{60093497-5372-0A40-B15A-070FEF549396}" presName="node" presStyleLbl="node1" presStyleIdx="1" presStyleCnt="2" custScaleX="202202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DE1F29-06BE-B346-9DCB-14F5BBB13351}" type="presOf" srcId="{60093497-5372-0A40-B15A-070FEF549396}" destId="{6FA73AC8-DAA8-CE41-8208-3A234E80FA0C}" srcOrd="0" destOrd="0" presId="urn:microsoft.com/office/officeart/2005/8/layout/hList6"/>
    <dgm:cxn modelId="{3374CFAB-7FEC-6A4D-AD2D-AFE438B990EF}" type="presOf" srcId="{ADC66E38-49DC-D543-BBE6-E377CF7347F2}" destId="{58DD0D4D-7725-A548-A8E1-CCD4839400AA}" srcOrd="0" destOrd="0" presId="urn:microsoft.com/office/officeart/2005/8/layout/hList6"/>
    <dgm:cxn modelId="{4EA8C8AD-DC24-A646-82BC-23B820FB713D}" srcId="{ADC66E38-49DC-D543-BBE6-E377CF7347F2}" destId="{60093497-5372-0A40-B15A-070FEF549396}" srcOrd="1" destOrd="0" parTransId="{FDFA94C8-97A3-1142-9C5E-2F7452723808}" sibTransId="{422DDE06-BD72-CD48-89CA-FACCD285A618}"/>
    <dgm:cxn modelId="{B550BE00-9F7C-F04C-98C5-A5747AC672EA}" type="presOf" srcId="{01C60744-F555-AF41-AD07-E5CCD8B230CB}" destId="{0CD95006-FA94-7A4E-9FF4-7CC079766FD1}" srcOrd="0" destOrd="0" presId="urn:microsoft.com/office/officeart/2005/8/layout/hList6"/>
    <dgm:cxn modelId="{C8D35B81-BDA6-6041-A868-26984813D94B}" srcId="{ADC66E38-49DC-D543-BBE6-E377CF7347F2}" destId="{01C60744-F555-AF41-AD07-E5CCD8B230CB}" srcOrd="0" destOrd="0" parTransId="{EEA241C8-64A3-024A-8EB8-29A343EF303A}" sibTransId="{4E409444-9A2C-754D-8292-DB5BA2267FB1}"/>
    <dgm:cxn modelId="{2DC88FEF-C1D0-0448-8C04-782BE262DFD3}" srcId="{01C60744-F555-AF41-AD07-E5CCD8B230CB}" destId="{A62CDBC3-B0ED-C243-8E38-805D5EFD90C9}" srcOrd="0" destOrd="0" parTransId="{AFA653C5-812A-8344-927C-B5FEF312E872}" sibTransId="{91F7B72D-A86B-F543-9054-8B39FC610F2A}"/>
    <dgm:cxn modelId="{EA393D00-259D-274E-B1E6-AAF5CB3552B0}" type="presOf" srcId="{A62CDBC3-B0ED-C243-8E38-805D5EFD90C9}" destId="{0CD95006-FA94-7A4E-9FF4-7CC079766FD1}" srcOrd="0" destOrd="1" presId="urn:microsoft.com/office/officeart/2005/8/layout/hList6"/>
    <dgm:cxn modelId="{1B10350E-A407-FB42-BD1E-07CF28BD43C0}" type="presParOf" srcId="{58DD0D4D-7725-A548-A8E1-CCD4839400AA}" destId="{0CD95006-FA94-7A4E-9FF4-7CC079766FD1}" srcOrd="0" destOrd="0" presId="urn:microsoft.com/office/officeart/2005/8/layout/hList6"/>
    <dgm:cxn modelId="{DC3DFBA1-BE7F-494D-998A-BE965561078D}" type="presParOf" srcId="{58DD0D4D-7725-A548-A8E1-CCD4839400AA}" destId="{70A5C58A-4980-D348-AB76-8282E2D0D2F9}" srcOrd="1" destOrd="0" presId="urn:microsoft.com/office/officeart/2005/8/layout/hList6"/>
    <dgm:cxn modelId="{793DC99F-5293-3048-A7B7-A08BF6965E80}" type="presParOf" srcId="{58DD0D4D-7725-A548-A8E1-CCD4839400AA}" destId="{6FA73AC8-DAA8-CE41-8208-3A234E80FA0C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C66E38-49DC-D543-BBE6-E377CF7347F2}" type="doc">
      <dgm:prSet loTypeId="urn:microsoft.com/office/officeart/2005/8/layout/hList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C60744-F555-AF41-AD07-E5CCD8B230CB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Accountability</a:t>
          </a:r>
        </a:p>
      </dgm:t>
    </dgm:pt>
    <dgm:pt modelId="{EEA241C8-64A3-024A-8EB8-29A343EF303A}" type="parTrans" cxnId="{C8D35B81-BDA6-6041-A868-26984813D94B}">
      <dgm:prSet/>
      <dgm:spPr/>
      <dgm:t>
        <a:bodyPr/>
        <a:lstStyle/>
        <a:p>
          <a:endParaRPr lang="en-US"/>
        </a:p>
      </dgm:t>
    </dgm:pt>
    <dgm:pt modelId="{4E409444-9A2C-754D-8292-DB5BA2267FB1}" type="sibTrans" cxnId="{C8D35B81-BDA6-6041-A868-26984813D94B}">
      <dgm:prSet/>
      <dgm:spPr/>
      <dgm:t>
        <a:bodyPr/>
        <a:lstStyle/>
        <a:p>
          <a:endParaRPr lang="en-US"/>
        </a:p>
      </dgm:t>
    </dgm:pt>
    <dgm:pt modelId="{60093497-5372-0A40-B15A-070FEF549396}">
      <dgm:prSet custT="1"/>
      <dgm:spPr>
        <a:noFill/>
      </dgm:spPr>
      <dgm:t>
        <a:bodyPr/>
        <a:lstStyle/>
        <a:p>
          <a:pPr algn="l" rtl="0"/>
          <a:r>
            <a:rPr lang="en-US" sz="2800" dirty="0">
              <a:solidFill>
                <a:schemeClr val="tx1"/>
              </a:solidFill>
              <a:effectLst/>
              <a:latin typeface="+mn-lt"/>
            </a:rPr>
            <a:t>Examples: access to services</a:t>
          </a:r>
        </a:p>
        <a:p>
          <a:pPr algn="l" rtl="0"/>
          <a:r>
            <a:rPr lang="en-US" sz="2000" dirty="0">
              <a:solidFill>
                <a:schemeClr val="tx1"/>
              </a:solidFill>
              <a:effectLst/>
              <a:latin typeface="Arial Narrow" panose="020B0606020202030204" pitchFamily="34" charset="0"/>
            </a:rPr>
            <a:t>The previous examples with ATM and iPhone. </a:t>
          </a:r>
        </a:p>
        <a:p>
          <a:pPr algn="l" rtl="0"/>
          <a:r>
            <a:rPr lang="en-US" sz="2000" dirty="0">
              <a:solidFill>
                <a:schemeClr val="tx1"/>
              </a:solidFill>
              <a:effectLst/>
              <a:latin typeface="Arial Narrow" panose="020B0606020202030204" pitchFamily="34" charset="0"/>
            </a:rPr>
            <a:t>Also digital signatures for data (but not HMACs)</a:t>
          </a:r>
        </a:p>
      </dgm:t>
    </dgm:pt>
    <dgm:pt modelId="{FDFA94C8-97A3-1142-9C5E-2F7452723808}" type="parTrans" cxnId="{4EA8C8AD-DC24-A646-82BC-23B820FB713D}">
      <dgm:prSet/>
      <dgm:spPr/>
      <dgm:t>
        <a:bodyPr/>
        <a:lstStyle/>
        <a:p>
          <a:endParaRPr lang="en-US"/>
        </a:p>
      </dgm:t>
    </dgm:pt>
    <dgm:pt modelId="{422DDE06-BD72-CD48-89CA-FACCD285A618}" type="sibTrans" cxnId="{4EA8C8AD-DC24-A646-82BC-23B820FB713D}">
      <dgm:prSet/>
      <dgm:spPr/>
      <dgm:t>
        <a:bodyPr/>
        <a:lstStyle/>
        <a:p>
          <a:endParaRPr lang="en-US"/>
        </a:p>
      </dgm:t>
    </dgm:pt>
    <dgm:pt modelId="{A62CDBC3-B0ED-C243-8E38-805D5EFD90C9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sz="2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Actions of an entity can be traced uniquely to that entity</a:t>
          </a:r>
        </a:p>
      </dgm:t>
    </dgm:pt>
    <dgm:pt modelId="{91F7B72D-A86B-F543-9054-8B39FC610F2A}" type="sibTrans" cxnId="{2DC88FEF-C1D0-0448-8C04-782BE262DFD3}">
      <dgm:prSet/>
      <dgm:spPr/>
      <dgm:t>
        <a:bodyPr/>
        <a:lstStyle/>
        <a:p>
          <a:endParaRPr lang="en-US"/>
        </a:p>
      </dgm:t>
    </dgm:pt>
    <dgm:pt modelId="{AFA653C5-812A-8344-927C-B5FEF312E872}" type="parTrans" cxnId="{2DC88FEF-C1D0-0448-8C04-782BE262DFD3}">
      <dgm:prSet/>
      <dgm:spPr/>
      <dgm:t>
        <a:bodyPr/>
        <a:lstStyle/>
        <a:p>
          <a:endParaRPr lang="en-US"/>
        </a:p>
      </dgm:t>
    </dgm:pt>
    <dgm:pt modelId="{58DD0D4D-7725-A548-A8E1-CCD4839400AA}" type="pres">
      <dgm:prSet presAssocID="{ADC66E38-49DC-D543-BBE6-E377CF7347F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D95006-FA94-7A4E-9FF4-7CC079766FD1}" type="pres">
      <dgm:prSet presAssocID="{01C60744-F555-AF41-AD07-E5CCD8B230CB}" presName="node" presStyleLbl="node1" presStyleIdx="0" presStyleCnt="2" custScaleX="949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A5C58A-4980-D348-AB76-8282E2D0D2F9}" type="pres">
      <dgm:prSet presAssocID="{4E409444-9A2C-754D-8292-DB5BA2267FB1}" presName="sibTrans" presStyleCnt="0"/>
      <dgm:spPr/>
    </dgm:pt>
    <dgm:pt modelId="{6FA73AC8-DAA8-CE41-8208-3A234E80FA0C}" type="pres">
      <dgm:prSet presAssocID="{60093497-5372-0A40-B15A-070FEF549396}" presName="node" presStyleLbl="node1" presStyleIdx="1" presStyleCnt="2" custScaleX="1382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DE1F29-06BE-B346-9DCB-14F5BBB13351}" type="presOf" srcId="{60093497-5372-0A40-B15A-070FEF549396}" destId="{6FA73AC8-DAA8-CE41-8208-3A234E80FA0C}" srcOrd="0" destOrd="0" presId="urn:microsoft.com/office/officeart/2005/8/layout/hList6"/>
    <dgm:cxn modelId="{3374CFAB-7FEC-6A4D-AD2D-AFE438B990EF}" type="presOf" srcId="{ADC66E38-49DC-D543-BBE6-E377CF7347F2}" destId="{58DD0D4D-7725-A548-A8E1-CCD4839400AA}" srcOrd="0" destOrd="0" presId="urn:microsoft.com/office/officeart/2005/8/layout/hList6"/>
    <dgm:cxn modelId="{4EA8C8AD-DC24-A646-82BC-23B820FB713D}" srcId="{ADC66E38-49DC-D543-BBE6-E377CF7347F2}" destId="{60093497-5372-0A40-B15A-070FEF549396}" srcOrd="1" destOrd="0" parTransId="{FDFA94C8-97A3-1142-9C5E-2F7452723808}" sibTransId="{422DDE06-BD72-CD48-89CA-FACCD285A618}"/>
    <dgm:cxn modelId="{B550BE00-9F7C-F04C-98C5-A5747AC672EA}" type="presOf" srcId="{01C60744-F555-AF41-AD07-E5CCD8B230CB}" destId="{0CD95006-FA94-7A4E-9FF4-7CC079766FD1}" srcOrd="0" destOrd="0" presId="urn:microsoft.com/office/officeart/2005/8/layout/hList6"/>
    <dgm:cxn modelId="{C8D35B81-BDA6-6041-A868-26984813D94B}" srcId="{ADC66E38-49DC-D543-BBE6-E377CF7347F2}" destId="{01C60744-F555-AF41-AD07-E5CCD8B230CB}" srcOrd="0" destOrd="0" parTransId="{EEA241C8-64A3-024A-8EB8-29A343EF303A}" sibTransId="{4E409444-9A2C-754D-8292-DB5BA2267FB1}"/>
    <dgm:cxn modelId="{2DC88FEF-C1D0-0448-8C04-782BE262DFD3}" srcId="{01C60744-F555-AF41-AD07-E5CCD8B230CB}" destId="{A62CDBC3-B0ED-C243-8E38-805D5EFD90C9}" srcOrd="0" destOrd="0" parTransId="{AFA653C5-812A-8344-927C-B5FEF312E872}" sibTransId="{91F7B72D-A86B-F543-9054-8B39FC610F2A}"/>
    <dgm:cxn modelId="{EA393D00-259D-274E-B1E6-AAF5CB3552B0}" type="presOf" srcId="{A62CDBC3-B0ED-C243-8E38-805D5EFD90C9}" destId="{0CD95006-FA94-7A4E-9FF4-7CC079766FD1}" srcOrd="0" destOrd="1" presId="urn:microsoft.com/office/officeart/2005/8/layout/hList6"/>
    <dgm:cxn modelId="{1B10350E-A407-FB42-BD1E-07CF28BD43C0}" type="presParOf" srcId="{58DD0D4D-7725-A548-A8E1-CCD4839400AA}" destId="{0CD95006-FA94-7A4E-9FF4-7CC079766FD1}" srcOrd="0" destOrd="0" presId="urn:microsoft.com/office/officeart/2005/8/layout/hList6"/>
    <dgm:cxn modelId="{DC3DFBA1-BE7F-494D-998A-BE965561078D}" type="presParOf" srcId="{58DD0D4D-7725-A548-A8E1-CCD4839400AA}" destId="{70A5C58A-4980-D348-AB76-8282E2D0D2F9}" srcOrd="1" destOrd="0" presId="urn:microsoft.com/office/officeart/2005/8/layout/hList6"/>
    <dgm:cxn modelId="{793DC99F-5293-3048-A7B7-A08BF6965E80}" type="presParOf" srcId="{58DD0D4D-7725-A548-A8E1-CCD4839400AA}" destId="{6FA73AC8-DAA8-CE41-8208-3A234E80FA0C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9160E5-2920-2E43-AB10-2D83ADE19095}" type="doc">
      <dgm:prSet loTypeId="urn:microsoft.com/office/officeart/2005/8/layout/pyramid1" loCatId="pyramid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A8F4FC-E29F-F745-BF04-26B1B4957E6E}">
      <dgm:prSet custT="1"/>
      <dgm:spPr>
        <a:solidFill>
          <a:schemeClr val="accent4"/>
        </a:solidFill>
        <a:ln>
          <a:solidFill>
            <a:schemeClr val="tx1"/>
          </a:solidFill>
        </a:ln>
      </dgm:spPr>
      <dgm:t>
        <a:bodyPr/>
        <a:lstStyle/>
        <a:p>
          <a:pPr rtl="0">
            <a:spcBef>
              <a:spcPts val="1200"/>
            </a:spcBef>
          </a:pPr>
          <a:endParaRPr lang="en-US" sz="2400" dirty="0"/>
        </a:p>
        <a:p>
          <a:pPr rtl="0">
            <a:spcBef>
              <a:spcPts val="1200"/>
            </a:spcBef>
          </a:pPr>
          <a:r>
            <a:rPr lang="en-US" sz="3600" dirty="0"/>
            <a:t>High</a:t>
          </a:r>
        </a:p>
      </dgm:t>
    </dgm:pt>
    <dgm:pt modelId="{DBE2BCEA-129D-FE4A-9BFD-F42EDFAAB571}" type="parTrans" cxnId="{2E639D7F-1F8A-D341-BDB7-C7025F63603D}">
      <dgm:prSet/>
      <dgm:spPr/>
      <dgm:t>
        <a:bodyPr/>
        <a:lstStyle/>
        <a:p>
          <a:endParaRPr lang="en-US"/>
        </a:p>
      </dgm:t>
    </dgm:pt>
    <dgm:pt modelId="{A5409590-AEE1-A947-B90C-5F50D54C0DC4}" type="sibTrans" cxnId="{2E639D7F-1F8A-D341-BDB7-C7025F63603D}">
      <dgm:prSet/>
      <dgm:spPr/>
      <dgm:t>
        <a:bodyPr/>
        <a:lstStyle/>
        <a:p>
          <a:endParaRPr lang="en-US"/>
        </a:p>
      </dgm:t>
    </dgm:pt>
    <dgm:pt modelId="{A7DC7081-8C22-7A4E-8F41-B490A54807C2}">
      <dgm:prSet custT="1"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sz="2000" dirty="0"/>
            <a:t>The loss could be expected to have a severe or catastrophic adverse effect </a:t>
          </a:r>
        </a:p>
      </dgm:t>
    </dgm:pt>
    <dgm:pt modelId="{827A6233-D0A1-1148-A5E1-88F6AF8F8F2E}" type="parTrans" cxnId="{DE7A7C1A-54BD-3743-96D3-E10EEDCCF1E6}">
      <dgm:prSet/>
      <dgm:spPr/>
      <dgm:t>
        <a:bodyPr/>
        <a:lstStyle/>
        <a:p>
          <a:endParaRPr lang="en-US"/>
        </a:p>
      </dgm:t>
    </dgm:pt>
    <dgm:pt modelId="{682886A0-47C9-694F-A5B9-36D711076620}" type="sibTrans" cxnId="{DE7A7C1A-54BD-3743-96D3-E10EEDCCF1E6}">
      <dgm:prSet/>
      <dgm:spPr/>
      <dgm:t>
        <a:bodyPr/>
        <a:lstStyle/>
        <a:p>
          <a:endParaRPr lang="en-US"/>
        </a:p>
      </dgm:t>
    </dgm:pt>
    <dgm:pt modelId="{70486C14-6AC6-BE4A-9FED-24933BA6770E}">
      <dgm:prSet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dirty="0"/>
            <a:t>Moderate</a:t>
          </a:r>
        </a:p>
      </dgm:t>
    </dgm:pt>
    <dgm:pt modelId="{104E6419-F7F4-8545-AC3D-82C43F9B8796}" type="parTrans" cxnId="{080D9ECC-A68A-DE47-81EA-5545E8DC511F}">
      <dgm:prSet/>
      <dgm:spPr/>
      <dgm:t>
        <a:bodyPr/>
        <a:lstStyle/>
        <a:p>
          <a:endParaRPr lang="en-US"/>
        </a:p>
      </dgm:t>
    </dgm:pt>
    <dgm:pt modelId="{5CB8B94A-450A-F946-9E03-E75550EFA0F3}" type="sibTrans" cxnId="{080D9ECC-A68A-DE47-81EA-5545E8DC511F}">
      <dgm:prSet/>
      <dgm:spPr/>
      <dgm:t>
        <a:bodyPr/>
        <a:lstStyle/>
        <a:p>
          <a:endParaRPr lang="en-US"/>
        </a:p>
      </dgm:t>
    </dgm:pt>
    <dgm:pt modelId="{3EB87650-35A2-844B-9C3C-016B209CB90F}">
      <dgm:prSet custT="1"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sz="2000" dirty="0"/>
            <a:t>The loss could be expected to have a serious adverse effect</a:t>
          </a:r>
        </a:p>
      </dgm:t>
    </dgm:pt>
    <dgm:pt modelId="{69A124E5-BB8A-4546-9B9C-93CD70DE48D1}" type="parTrans" cxnId="{EAC231EA-DB5A-DE4B-975B-0D06BED0584B}">
      <dgm:prSet/>
      <dgm:spPr/>
      <dgm:t>
        <a:bodyPr/>
        <a:lstStyle/>
        <a:p>
          <a:endParaRPr lang="en-US"/>
        </a:p>
      </dgm:t>
    </dgm:pt>
    <dgm:pt modelId="{64EF014F-D53D-1548-AC0A-B14F06A26A96}" type="sibTrans" cxnId="{EAC231EA-DB5A-DE4B-975B-0D06BED0584B}">
      <dgm:prSet/>
      <dgm:spPr/>
      <dgm:t>
        <a:bodyPr/>
        <a:lstStyle/>
        <a:p>
          <a:endParaRPr lang="en-US"/>
        </a:p>
      </dgm:t>
    </dgm:pt>
    <dgm:pt modelId="{AA81E6F6-E0A3-174E-8666-60761A30BD21}">
      <dgm:prSet/>
      <dgm:spPr>
        <a:solidFill>
          <a:schemeClr val="bg2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dirty="0"/>
            <a:t>Low</a:t>
          </a:r>
        </a:p>
      </dgm:t>
    </dgm:pt>
    <dgm:pt modelId="{06D768AF-EFA5-554D-A8A7-25801F95247C}" type="parTrans" cxnId="{C08E7E1C-169D-C147-B9AF-7B77B4E5573A}">
      <dgm:prSet/>
      <dgm:spPr/>
      <dgm:t>
        <a:bodyPr/>
        <a:lstStyle/>
        <a:p>
          <a:endParaRPr lang="en-US"/>
        </a:p>
      </dgm:t>
    </dgm:pt>
    <dgm:pt modelId="{75BB73CF-1C6A-0742-A6E8-75D0C56B7E3A}" type="sibTrans" cxnId="{C08E7E1C-169D-C147-B9AF-7B77B4E5573A}">
      <dgm:prSet/>
      <dgm:spPr/>
      <dgm:t>
        <a:bodyPr/>
        <a:lstStyle/>
        <a:p>
          <a:endParaRPr lang="en-US"/>
        </a:p>
      </dgm:t>
    </dgm:pt>
    <dgm:pt modelId="{362B8961-F804-9B48-A3F4-0871231080F5}">
      <dgm:prSet custT="1"/>
      <dgm:spPr>
        <a:ln>
          <a:solidFill>
            <a:schemeClr val="tx1"/>
          </a:solidFill>
        </a:ln>
      </dgm:spPr>
      <dgm:t>
        <a:bodyPr/>
        <a:lstStyle/>
        <a:p>
          <a:pPr marL="91440" rtl="0">
            <a:spcBef>
              <a:spcPts val="600"/>
            </a:spcBef>
          </a:pPr>
          <a:r>
            <a:rPr lang="en-US" sz="1800" dirty="0"/>
            <a:t>The loss could be expected to have a limited adverse effect </a:t>
          </a:r>
        </a:p>
      </dgm:t>
    </dgm:pt>
    <dgm:pt modelId="{EC8415BA-EFD4-FA44-9876-A560974F0E0B}" type="parTrans" cxnId="{F75A9C39-12BF-3D4D-89B5-776E3D10AC3D}">
      <dgm:prSet/>
      <dgm:spPr/>
      <dgm:t>
        <a:bodyPr/>
        <a:lstStyle/>
        <a:p>
          <a:endParaRPr lang="en-US"/>
        </a:p>
      </dgm:t>
    </dgm:pt>
    <dgm:pt modelId="{676D45F4-7F60-6D47-B5EC-16E76F3C7D7B}" type="sibTrans" cxnId="{F75A9C39-12BF-3D4D-89B5-776E3D10AC3D}">
      <dgm:prSet/>
      <dgm:spPr/>
      <dgm:t>
        <a:bodyPr/>
        <a:lstStyle/>
        <a:p>
          <a:endParaRPr lang="en-US"/>
        </a:p>
      </dgm:t>
    </dgm:pt>
    <dgm:pt modelId="{59B27F22-6243-154D-AC39-BE6DB825FEB6}">
      <dgm:prSet custT="1"/>
      <dgm:spPr>
        <a:ln>
          <a:solidFill>
            <a:schemeClr val="tx1"/>
          </a:solidFill>
        </a:ln>
      </dgm:spPr>
      <dgm:t>
        <a:bodyPr/>
        <a:lstStyle/>
        <a:p>
          <a:pPr marL="91440" rtl="0">
            <a:spcBef>
              <a:spcPts val="600"/>
            </a:spcBef>
          </a:pPr>
          <a:endParaRPr lang="en-US" sz="1900" dirty="0"/>
        </a:p>
      </dgm:t>
    </dgm:pt>
    <dgm:pt modelId="{F89BC193-CE00-8B46-847B-D49CC8B16571}" type="parTrans" cxnId="{05378BC4-9AFE-1949-9483-E97DF70225B7}">
      <dgm:prSet/>
      <dgm:spPr/>
      <dgm:t>
        <a:bodyPr/>
        <a:lstStyle/>
        <a:p>
          <a:endParaRPr lang="en-US"/>
        </a:p>
      </dgm:t>
    </dgm:pt>
    <dgm:pt modelId="{7905585C-A24D-5349-B6E7-66000289BCCD}" type="sibTrans" cxnId="{05378BC4-9AFE-1949-9483-E97DF70225B7}">
      <dgm:prSet/>
      <dgm:spPr/>
      <dgm:t>
        <a:bodyPr/>
        <a:lstStyle/>
        <a:p>
          <a:endParaRPr lang="en-US"/>
        </a:p>
      </dgm:t>
    </dgm:pt>
    <dgm:pt modelId="{09A7B802-5403-BD45-9DA3-6DE3D2A79C51}" type="pres">
      <dgm:prSet presAssocID="{649160E5-2920-2E43-AB10-2D83ADE1909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C43E776-ED5C-1E44-A3EA-7E3D4E98FE0C}" type="pres">
      <dgm:prSet presAssocID="{15A8F4FC-E29F-F745-BF04-26B1B4957E6E}" presName="Name8" presStyleCnt="0"/>
      <dgm:spPr/>
    </dgm:pt>
    <dgm:pt modelId="{CD8DBAC6-25DB-7848-AE10-A620F7695C2D}" type="pres">
      <dgm:prSet presAssocID="{15A8F4FC-E29F-F745-BF04-26B1B4957E6E}" presName="acctBkgd" presStyleLbl="alignAcc1" presStyleIdx="0" presStyleCnt="3"/>
      <dgm:spPr/>
      <dgm:t>
        <a:bodyPr/>
        <a:lstStyle/>
        <a:p>
          <a:endParaRPr lang="en-US"/>
        </a:p>
      </dgm:t>
    </dgm:pt>
    <dgm:pt modelId="{B0EF3AC3-0F39-074F-B7E8-02C3FED0D751}" type="pres">
      <dgm:prSet presAssocID="{15A8F4FC-E29F-F745-BF04-26B1B4957E6E}" presName="acctTx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3F2C42-63B1-9D46-8116-55010DB641B3}" type="pres">
      <dgm:prSet presAssocID="{15A8F4FC-E29F-F745-BF04-26B1B4957E6E}" presName="level" presStyleLbl="node1" presStyleIdx="0" presStyleCnt="3" custLinFactNeighborY="-443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B840AC-C313-7A49-9DFD-68837E8E1465}" type="pres">
      <dgm:prSet presAssocID="{15A8F4FC-E29F-F745-BF04-26B1B4957E6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F9B311-5F70-F340-87B1-8AD80491CB9C}" type="pres">
      <dgm:prSet presAssocID="{70486C14-6AC6-BE4A-9FED-24933BA6770E}" presName="Name8" presStyleCnt="0"/>
      <dgm:spPr/>
    </dgm:pt>
    <dgm:pt modelId="{EDEB3454-1F7E-594F-B14B-175BDB7A3CA0}" type="pres">
      <dgm:prSet presAssocID="{70486C14-6AC6-BE4A-9FED-24933BA6770E}" presName="acctBkgd" presStyleLbl="alignAcc1" presStyleIdx="1" presStyleCnt="3"/>
      <dgm:spPr/>
      <dgm:t>
        <a:bodyPr/>
        <a:lstStyle/>
        <a:p>
          <a:endParaRPr lang="en-US"/>
        </a:p>
      </dgm:t>
    </dgm:pt>
    <dgm:pt modelId="{4DD1200A-4316-184B-8D01-6D4B01BD8657}" type="pres">
      <dgm:prSet presAssocID="{70486C14-6AC6-BE4A-9FED-24933BA6770E}" presName="acctTx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8A4DA2-4774-2747-9C4E-431FEDEE116B}" type="pres">
      <dgm:prSet presAssocID="{70486C14-6AC6-BE4A-9FED-24933BA6770E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C6DF5-778F-4642-AF29-1D54919DAA9F}" type="pres">
      <dgm:prSet presAssocID="{70486C14-6AC6-BE4A-9FED-24933BA6770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D24E3-5775-B849-B09C-7604895582F2}" type="pres">
      <dgm:prSet presAssocID="{AA81E6F6-E0A3-174E-8666-60761A30BD21}" presName="Name8" presStyleCnt="0"/>
      <dgm:spPr/>
    </dgm:pt>
    <dgm:pt modelId="{63798C49-604C-6D4F-B502-7E4BA45356A1}" type="pres">
      <dgm:prSet presAssocID="{AA81E6F6-E0A3-174E-8666-60761A30BD21}" presName="acctBkgd" presStyleLbl="alignAcc1" presStyleIdx="2" presStyleCnt="3"/>
      <dgm:spPr/>
      <dgm:t>
        <a:bodyPr/>
        <a:lstStyle/>
        <a:p>
          <a:endParaRPr lang="en-US"/>
        </a:p>
      </dgm:t>
    </dgm:pt>
    <dgm:pt modelId="{E4181917-BB74-094C-83B5-63AA39D3F980}" type="pres">
      <dgm:prSet presAssocID="{AA81E6F6-E0A3-174E-8666-60761A30BD21}" presName="acct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0880A8-997B-A541-ADD6-12677C70DBB4}" type="pres">
      <dgm:prSet presAssocID="{AA81E6F6-E0A3-174E-8666-60761A30BD21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822CAB-1187-974C-A0B2-6CF6E1C887F7}" type="pres">
      <dgm:prSet presAssocID="{AA81E6F6-E0A3-174E-8666-60761A30BD2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3A03A0-33D6-8149-9E14-20AA887BB709}" type="presOf" srcId="{3EB87650-35A2-844B-9C3C-016B209CB90F}" destId="{EDEB3454-1F7E-594F-B14B-175BDB7A3CA0}" srcOrd="0" destOrd="0" presId="urn:microsoft.com/office/officeart/2005/8/layout/pyramid1"/>
    <dgm:cxn modelId="{1EB0CBF5-34C5-4648-940F-8A961B736FF3}" type="presOf" srcId="{3EB87650-35A2-844B-9C3C-016B209CB90F}" destId="{4DD1200A-4316-184B-8D01-6D4B01BD8657}" srcOrd="1" destOrd="0" presId="urn:microsoft.com/office/officeart/2005/8/layout/pyramid1"/>
    <dgm:cxn modelId="{080D9ECC-A68A-DE47-81EA-5545E8DC511F}" srcId="{649160E5-2920-2E43-AB10-2D83ADE19095}" destId="{70486C14-6AC6-BE4A-9FED-24933BA6770E}" srcOrd="1" destOrd="0" parTransId="{104E6419-F7F4-8545-AC3D-82C43F9B8796}" sibTransId="{5CB8B94A-450A-F946-9E03-E75550EFA0F3}"/>
    <dgm:cxn modelId="{F87716B9-CD5D-5641-A894-9D92EC4C1D9C}" type="presOf" srcId="{59B27F22-6243-154D-AC39-BE6DB825FEB6}" destId="{63798C49-604C-6D4F-B502-7E4BA45356A1}" srcOrd="0" destOrd="1" presId="urn:microsoft.com/office/officeart/2005/8/layout/pyramid1"/>
    <dgm:cxn modelId="{C08E7E1C-169D-C147-B9AF-7B77B4E5573A}" srcId="{649160E5-2920-2E43-AB10-2D83ADE19095}" destId="{AA81E6F6-E0A3-174E-8666-60761A30BD21}" srcOrd="2" destOrd="0" parTransId="{06D768AF-EFA5-554D-A8A7-25801F95247C}" sibTransId="{75BB73CF-1C6A-0742-A6E8-75D0C56B7E3A}"/>
    <dgm:cxn modelId="{05378BC4-9AFE-1949-9483-E97DF70225B7}" srcId="{AA81E6F6-E0A3-174E-8666-60761A30BD21}" destId="{59B27F22-6243-154D-AC39-BE6DB825FEB6}" srcOrd="1" destOrd="0" parTransId="{F89BC193-CE00-8B46-847B-D49CC8B16571}" sibTransId="{7905585C-A24D-5349-B6E7-66000289BCCD}"/>
    <dgm:cxn modelId="{2E639D7F-1F8A-D341-BDB7-C7025F63603D}" srcId="{649160E5-2920-2E43-AB10-2D83ADE19095}" destId="{15A8F4FC-E29F-F745-BF04-26B1B4957E6E}" srcOrd="0" destOrd="0" parTransId="{DBE2BCEA-129D-FE4A-9BFD-F42EDFAAB571}" sibTransId="{A5409590-AEE1-A947-B90C-5F50D54C0DC4}"/>
    <dgm:cxn modelId="{B625F910-3C0C-014E-8E02-6216D7DDBD58}" type="presOf" srcId="{70486C14-6AC6-BE4A-9FED-24933BA6770E}" destId="{BD8A4DA2-4774-2747-9C4E-431FEDEE116B}" srcOrd="0" destOrd="0" presId="urn:microsoft.com/office/officeart/2005/8/layout/pyramid1"/>
    <dgm:cxn modelId="{1DABE08E-26A1-1843-9C40-092085FF579F}" type="presOf" srcId="{AA81E6F6-E0A3-174E-8666-60761A30BD21}" destId="{680880A8-997B-A541-ADD6-12677C70DBB4}" srcOrd="0" destOrd="0" presId="urn:microsoft.com/office/officeart/2005/8/layout/pyramid1"/>
    <dgm:cxn modelId="{9874919D-2322-2A46-9169-A5F60EE3D9A4}" type="presOf" srcId="{15A8F4FC-E29F-F745-BF04-26B1B4957E6E}" destId="{323F2C42-63B1-9D46-8116-55010DB641B3}" srcOrd="0" destOrd="0" presId="urn:microsoft.com/office/officeart/2005/8/layout/pyramid1"/>
    <dgm:cxn modelId="{F75A9C39-12BF-3D4D-89B5-776E3D10AC3D}" srcId="{AA81E6F6-E0A3-174E-8666-60761A30BD21}" destId="{362B8961-F804-9B48-A3F4-0871231080F5}" srcOrd="0" destOrd="0" parTransId="{EC8415BA-EFD4-FA44-9876-A560974F0E0B}" sibTransId="{676D45F4-7F60-6D47-B5EC-16E76F3C7D7B}"/>
    <dgm:cxn modelId="{FD7774FE-887B-BF4B-88E1-13317432338A}" type="presOf" srcId="{A7DC7081-8C22-7A4E-8F41-B490A54807C2}" destId="{B0EF3AC3-0F39-074F-B7E8-02C3FED0D751}" srcOrd="1" destOrd="0" presId="urn:microsoft.com/office/officeart/2005/8/layout/pyramid1"/>
    <dgm:cxn modelId="{457A92FA-226C-5848-830D-1696F5786E28}" type="presOf" srcId="{362B8961-F804-9B48-A3F4-0871231080F5}" destId="{E4181917-BB74-094C-83B5-63AA39D3F980}" srcOrd="1" destOrd="0" presId="urn:microsoft.com/office/officeart/2005/8/layout/pyramid1"/>
    <dgm:cxn modelId="{4C984981-A866-9144-88D6-1D8B2DB1508B}" type="presOf" srcId="{AA81E6F6-E0A3-174E-8666-60761A30BD21}" destId="{41822CAB-1187-974C-A0B2-6CF6E1C887F7}" srcOrd="1" destOrd="0" presId="urn:microsoft.com/office/officeart/2005/8/layout/pyramid1"/>
    <dgm:cxn modelId="{3E3ABD99-523C-FF43-8E6A-AC100DB83F62}" type="presOf" srcId="{A7DC7081-8C22-7A4E-8F41-B490A54807C2}" destId="{CD8DBAC6-25DB-7848-AE10-A620F7695C2D}" srcOrd="0" destOrd="0" presId="urn:microsoft.com/office/officeart/2005/8/layout/pyramid1"/>
    <dgm:cxn modelId="{EAC231EA-DB5A-DE4B-975B-0D06BED0584B}" srcId="{70486C14-6AC6-BE4A-9FED-24933BA6770E}" destId="{3EB87650-35A2-844B-9C3C-016B209CB90F}" srcOrd="0" destOrd="0" parTransId="{69A124E5-BB8A-4546-9B9C-93CD70DE48D1}" sibTransId="{64EF014F-D53D-1548-AC0A-B14F06A26A96}"/>
    <dgm:cxn modelId="{3D1DB87F-5E46-D745-BE6B-3379C30975AF}" type="presOf" srcId="{362B8961-F804-9B48-A3F4-0871231080F5}" destId="{63798C49-604C-6D4F-B502-7E4BA45356A1}" srcOrd="0" destOrd="0" presId="urn:microsoft.com/office/officeart/2005/8/layout/pyramid1"/>
    <dgm:cxn modelId="{9FC76B28-CC81-084D-842F-191DE14780FA}" type="presOf" srcId="{59B27F22-6243-154D-AC39-BE6DB825FEB6}" destId="{E4181917-BB74-094C-83B5-63AA39D3F980}" srcOrd="1" destOrd="1" presId="urn:microsoft.com/office/officeart/2005/8/layout/pyramid1"/>
    <dgm:cxn modelId="{C7C68675-E0D8-7B40-8D7D-02BE45F3A26B}" type="presOf" srcId="{70486C14-6AC6-BE4A-9FED-24933BA6770E}" destId="{A86C6DF5-778F-4642-AF29-1D54919DAA9F}" srcOrd="1" destOrd="0" presId="urn:microsoft.com/office/officeart/2005/8/layout/pyramid1"/>
    <dgm:cxn modelId="{DE7A7C1A-54BD-3743-96D3-E10EEDCCF1E6}" srcId="{15A8F4FC-E29F-F745-BF04-26B1B4957E6E}" destId="{A7DC7081-8C22-7A4E-8F41-B490A54807C2}" srcOrd="0" destOrd="0" parTransId="{827A6233-D0A1-1148-A5E1-88F6AF8F8F2E}" sibTransId="{682886A0-47C9-694F-A5B9-36D711076620}"/>
    <dgm:cxn modelId="{8A98520A-060F-D240-9EA4-BBCF16D80237}" type="presOf" srcId="{649160E5-2920-2E43-AB10-2D83ADE19095}" destId="{09A7B802-5403-BD45-9DA3-6DE3D2A79C51}" srcOrd="0" destOrd="0" presId="urn:microsoft.com/office/officeart/2005/8/layout/pyramid1"/>
    <dgm:cxn modelId="{0AD70557-B9EC-014E-9918-2DBE0C5ED503}" type="presOf" srcId="{15A8F4FC-E29F-F745-BF04-26B1B4957E6E}" destId="{DCB840AC-C313-7A49-9DFD-68837E8E1465}" srcOrd="1" destOrd="0" presId="urn:microsoft.com/office/officeart/2005/8/layout/pyramid1"/>
    <dgm:cxn modelId="{833F6EB8-FE11-2041-B3C5-0121C6C75EC3}" type="presParOf" srcId="{09A7B802-5403-BD45-9DA3-6DE3D2A79C51}" destId="{AC43E776-ED5C-1E44-A3EA-7E3D4E98FE0C}" srcOrd="0" destOrd="0" presId="urn:microsoft.com/office/officeart/2005/8/layout/pyramid1"/>
    <dgm:cxn modelId="{9A12FEFF-7179-954E-94A3-711767F9A16A}" type="presParOf" srcId="{AC43E776-ED5C-1E44-A3EA-7E3D4E98FE0C}" destId="{CD8DBAC6-25DB-7848-AE10-A620F7695C2D}" srcOrd="0" destOrd="0" presId="urn:microsoft.com/office/officeart/2005/8/layout/pyramid1"/>
    <dgm:cxn modelId="{09D6D5B0-FDD7-1E41-AEB9-E1123F9E70D7}" type="presParOf" srcId="{AC43E776-ED5C-1E44-A3EA-7E3D4E98FE0C}" destId="{B0EF3AC3-0F39-074F-B7E8-02C3FED0D751}" srcOrd="1" destOrd="0" presId="urn:microsoft.com/office/officeart/2005/8/layout/pyramid1"/>
    <dgm:cxn modelId="{27860275-1480-9644-90C1-5D9ECC0F40C9}" type="presParOf" srcId="{AC43E776-ED5C-1E44-A3EA-7E3D4E98FE0C}" destId="{323F2C42-63B1-9D46-8116-55010DB641B3}" srcOrd="2" destOrd="0" presId="urn:microsoft.com/office/officeart/2005/8/layout/pyramid1"/>
    <dgm:cxn modelId="{B135898E-94CD-854E-8680-4154BD796016}" type="presParOf" srcId="{AC43E776-ED5C-1E44-A3EA-7E3D4E98FE0C}" destId="{DCB840AC-C313-7A49-9DFD-68837E8E1465}" srcOrd="3" destOrd="0" presId="urn:microsoft.com/office/officeart/2005/8/layout/pyramid1"/>
    <dgm:cxn modelId="{1A529A27-E174-3943-8F4D-C83DBB44C513}" type="presParOf" srcId="{09A7B802-5403-BD45-9DA3-6DE3D2A79C51}" destId="{33F9B311-5F70-F340-87B1-8AD80491CB9C}" srcOrd="1" destOrd="0" presId="urn:microsoft.com/office/officeart/2005/8/layout/pyramid1"/>
    <dgm:cxn modelId="{70C39DA4-90FE-664F-8C7E-BD5C08888705}" type="presParOf" srcId="{33F9B311-5F70-F340-87B1-8AD80491CB9C}" destId="{EDEB3454-1F7E-594F-B14B-175BDB7A3CA0}" srcOrd="0" destOrd="0" presId="urn:microsoft.com/office/officeart/2005/8/layout/pyramid1"/>
    <dgm:cxn modelId="{FE8A9A57-7C65-3146-9BD4-2AC6A1FC907E}" type="presParOf" srcId="{33F9B311-5F70-F340-87B1-8AD80491CB9C}" destId="{4DD1200A-4316-184B-8D01-6D4B01BD8657}" srcOrd="1" destOrd="0" presId="urn:microsoft.com/office/officeart/2005/8/layout/pyramid1"/>
    <dgm:cxn modelId="{D77C4169-81D4-704E-91BB-9D3C8E7FBB8E}" type="presParOf" srcId="{33F9B311-5F70-F340-87B1-8AD80491CB9C}" destId="{BD8A4DA2-4774-2747-9C4E-431FEDEE116B}" srcOrd="2" destOrd="0" presId="urn:microsoft.com/office/officeart/2005/8/layout/pyramid1"/>
    <dgm:cxn modelId="{72FEFD93-41A3-1443-B8CC-705EEDD1441F}" type="presParOf" srcId="{33F9B311-5F70-F340-87B1-8AD80491CB9C}" destId="{A86C6DF5-778F-4642-AF29-1D54919DAA9F}" srcOrd="3" destOrd="0" presId="urn:microsoft.com/office/officeart/2005/8/layout/pyramid1"/>
    <dgm:cxn modelId="{6545DE02-D6FD-954E-8542-867D628589E1}" type="presParOf" srcId="{09A7B802-5403-BD45-9DA3-6DE3D2A79C51}" destId="{767D24E3-5775-B849-B09C-7604895582F2}" srcOrd="2" destOrd="0" presId="urn:microsoft.com/office/officeart/2005/8/layout/pyramid1"/>
    <dgm:cxn modelId="{C4446150-FA0E-2C41-86F3-515348D3B419}" type="presParOf" srcId="{767D24E3-5775-B849-B09C-7604895582F2}" destId="{63798C49-604C-6D4F-B502-7E4BA45356A1}" srcOrd="0" destOrd="0" presId="urn:microsoft.com/office/officeart/2005/8/layout/pyramid1"/>
    <dgm:cxn modelId="{24249DB4-B248-774D-8DDD-93F7950C11C8}" type="presParOf" srcId="{767D24E3-5775-B849-B09C-7604895582F2}" destId="{E4181917-BB74-094C-83B5-63AA39D3F980}" srcOrd="1" destOrd="0" presId="urn:microsoft.com/office/officeart/2005/8/layout/pyramid1"/>
    <dgm:cxn modelId="{3EDB855E-A25F-5742-898E-64DC09651632}" type="presParOf" srcId="{767D24E3-5775-B849-B09C-7604895582F2}" destId="{680880A8-997B-A541-ADD6-12677C70DBB4}" srcOrd="2" destOrd="0" presId="urn:microsoft.com/office/officeart/2005/8/layout/pyramid1"/>
    <dgm:cxn modelId="{4945E97C-735E-E243-9DD3-4F7E69251DEF}" type="presParOf" srcId="{767D24E3-5775-B849-B09C-7604895582F2}" destId="{41822CAB-1187-974C-A0B2-6CF6E1C887F7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23DCF8-72E3-144A-A633-71F28C732000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08B88F-A009-1948-9A73-AB7494904C9E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Masquerade</a:t>
          </a:r>
        </a:p>
      </dgm:t>
    </dgm:pt>
    <dgm:pt modelId="{BABD4BF5-0E42-354D-A9E1-85E860D66F46}" type="parTrans" cxnId="{BCB84A2D-559B-C24F-AB0C-B91D6622BE68}">
      <dgm:prSet/>
      <dgm:spPr/>
      <dgm:t>
        <a:bodyPr/>
        <a:lstStyle/>
        <a:p>
          <a:endParaRPr lang="en-US"/>
        </a:p>
      </dgm:t>
    </dgm:pt>
    <dgm:pt modelId="{4F397F3A-444F-734E-BDEE-61A6DF37E628}" type="sibTrans" cxnId="{BCB84A2D-559B-C24F-AB0C-B91D6622BE68}">
      <dgm:prSet/>
      <dgm:spPr/>
      <dgm:t>
        <a:bodyPr/>
        <a:lstStyle/>
        <a:p>
          <a:endParaRPr lang="en-US"/>
        </a:p>
      </dgm:t>
    </dgm:pt>
    <dgm:pt modelId="{E9FDC65B-0D60-1F4F-B97F-0EA7C0235755}">
      <dgm:prSet/>
      <dgm:spPr/>
      <dgm:t>
        <a:bodyPr/>
        <a:lstStyle/>
        <a:p>
          <a:pPr rtl="0"/>
          <a:r>
            <a:rPr lang="en-US" dirty="0"/>
            <a:t>One entity pretends to be a different entity</a:t>
          </a:r>
        </a:p>
      </dgm:t>
    </dgm:pt>
    <dgm:pt modelId="{C4EB62D4-2F13-3D4A-A46E-576FFAFFC107}" type="parTrans" cxnId="{77345D43-3A60-B146-A5D5-0D744B8317D4}">
      <dgm:prSet/>
      <dgm:spPr/>
      <dgm:t>
        <a:bodyPr/>
        <a:lstStyle/>
        <a:p>
          <a:endParaRPr lang="en-US"/>
        </a:p>
      </dgm:t>
    </dgm:pt>
    <dgm:pt modelId="{FB66449C-9275-984F-A3F3-55052371A716}" type="sibTrans" cxnId="{77345D43-3A60-B146-A5D5-0D744B8317D4}">
      <dgm:prSet/>
      <dgm:spPr/>
      <dgm:t>
        <a:bodyPr/>
        <a:lstStyle/>
        <a:p>
          <a:endParaRPr lang="en-US"/>
        </a:p>
      </dgm:t>
    </dgm:pt>
    <dgm:pt modelId="{684654ED-11BD-C940-9C72-F844DFF81F0E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Replay</a:t>
          </a:r>
        </a:p>
      </dgm:t>
    </dgm:pt>
    <dgm:pt modelId="{3EB481BD-EEE5-894D-986B-49F64ADBCD4B}" type="parTrans" cxnId="{21C33BDF-CACE-0F4D-BB0A-0771A61AF058}">
      <dgm:prSet/>
      <dgm:spPr/>
      <dgm:t>
        <a:bodyPr/>
        <a:lstStyle/>
        <a:p>
          <a:endParaRPr lang="en-US"/>
        </a:p>
      </dgm:t>
    </dgm:pt>
    <dgm:pt modelId="{CE6651BB-25BA-274D-9E08-EC94B1877C65}" type="sibTrans" cxnId="{21C33BDF-CACE-0F4D-BB0A-0771A61AF058}">
      <dgm:prSet/>
      <dgm:spPr/>
      <dgm:t>
        <a:bodyPr/>
        <a:lstStyle/>
        <a:p>
          <a:endParaRPr lang="en-US"/>
        </a:p>
      </dgm:t>
    </dgm:pt>
    <dgm:pt modelId="{F29AC745-5B80-1540-A77A-8EFC6343F5CF}">
      <dgm:prSet/>
      <dgm:spPr/>
      <dgm:t>
        <a:bodyPr/>
        <a:lstStyle/>
        <a:p>
          <a:pPr rtl="0"/>
          <a:r>
            <a:rPr lang="en-US" dirty="0"/>
            <a:t>The passive capture of data and its subsequent retransmission</a:t>
          </a:r>
        </a:p>
      </dgm:t>
    </dgm:pt>
    <dgm:pt modelId="{E0733D8E-7962-234C-810C-90C4C4DF3E31}" type="parTrans" cxnId="{34439DAA-AACE-1F48-BCD5-A061B0AFD3F8}">
      <dgm:prSet/>
      <dgm:spPr/>
      <dgm:t>
        <a:bodyPr/>
        <a:lstStyle/>
        <a:p>
          <a:endParaRPr lang="en-US"/>
        </a:p>
      </dgm:t>
    </dgm:pt>
    <dgm:pt modelId="{CB541CEA-6765-054F-94D6-EA9035F2DB48}" type="sibTrans" cxnId="{34439DAA-AACE-1F48-BCD5-A061B0AFD3F8}">
      <dgm:prSet/>
      <dgm:spPr/>
      <dgm:t>
        <a:bodyPr/>
        <a:lstStyle/>
        <a:p>
          <a:endParaRPr lang="en-US"/>
        </a:p>
      </dgm:t>
    </dgm:pt>
    <dgm:pt modelId="{08F38FFA-8ADF-244C-B24E-9DC9EBBE1C4A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Modification of messages </a:t>
          </a:r>
        </a:p>
      </dgm:t>
    </dgm:pt>
    <dgm:pt modelId="{7E87CB23-FAAC-B546-B850-2DB1E9D89BA2}" type="parTrans" cxnId="{16398D4C-26B7-794D-829E-D81E2A24715B}">
      <dgm:prSet/>
      <dgm:spPr/>
      <dgm:t>
        <a:bodyPr/>
        <a:lstStyle/>
        <a:p>
          <a:endParaRPr lang="en-US"/>
        </a:p>
      </dgm:t>
    </dgm:pt>
    <dgm:pt modelId="{EF949317-1634-8C48-A6B0-543CEA09999F}" type="sibTrans" cxnId="{16398D4C-26B7-794D-829E-D81E2A24715B}">
      <dgm:prSet/>
      <dgm:spPr/>
      <dgm:t>
        <a:bodyPr/>
        <a:lstStyle/>
        <a:p>
          <a:endParaRPr lang="en-US"/>
        </a:p>
      </dgm:t>
    </dgm:pt>
    <dgm:pt modelId="{CC1C70FB-85AF-6244-B643-6B95499E6E93}">
      <dgm:prSet/>
      <dgm:spPr/>
      <dgm:t>
        <a:bodyPr/>
        <a:lstStyle/>
        <a:p>
          <a:pPr rtl="0"/>
          <a:r>
            <a:rPr lang="en-US" dirty="0"/>
            <a:t>A message is altered, or messages are delayed or reordered</a:t>
          </a:r>
        </a:p>
      </dgm:t>
    </dgm:pt>
    <dgm:pt modelId="{DB776C5B-EF5D-6D4B-BB9A-C34BC253264F}" type="parTrans" cxnId="{E32FB86D-8CDD-E441-B7DF-D4CF624D4B95}">
      <dgm:prSet/>
      <dgm:spPr/>
      <dgm:t>
        <a:bodyPr/>
        <a:lstStyle/>
        <a:p>
          <a:endParaRPr lang="en-US"/>
        </a:p>
      </dgm:t>
    </dgm:pt>
    <dgm:pt modelId="{5735F4B0-1362-2E41-9B9D-9009230C3363}" type="sibTrans" cxnId="{E32FB86D-8CDD-E441-B7DF-D4CF624D4B95}">
      <dgm:prSet/>
      <dgm:spPr/>
      <dgm:t>
        <a:bodyPr/>
        <a:lstStyle/>
        <a:p>
          <a:endParaRPr lang="en-US"/>
        </a:p>
      </dgm:t>
    </dgm:pt>
    <dgm:pt modelId="{30ADB79F-CA4C-6F4A-A35A-DE0761546418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Denial of service</a:t>
          </a:r>
        </a:p>
      </dgm:t>
    </dgm:pt>
    <dgm:pt modelId="{19330D82-32F4-C344-B9C8-258F409B90D0}" type="parTrans" cxnId="{7CF4FD84-92C8-CB47-915C-E5C062209235}">
      <dgm:prSet/>
      <dgm:spPr/>
      <dgm:t>
        <a:bodyPr/>
        <a:lstStyle/>
        <a:p>
          <a:endParaRPr lang="en-US"/>
        </a:p>
      </dgm:t>
    </dgm:pt>
    <dgm:pt modelId="{6D2724A0-2B2E-5D48-B49A-5179AE5B6F9F}" type="sibTrans" cxnId="{7CF4FD84-92C8-CB47-915C-E5C062209235}">
      <dgm:prSet/>
      <dgm:spPr/>
      <dgm:t>
        <a:bodyPr/>
        <a:lstStyle/>
        <a:p>
          <a:endParaRPr lang="en-US"/>
        </a:p>
      </dgm:t>
    </dgm:pt>
    <dgm:pt modelId="{51CBC6AB-F765-0E48-BAB6-3306A69BFB80}">
      <dgm:prSet/>
      <dgm:spPr/>
      <dgm:t>
        <a:bodyPr/>
        <a:lstStyle/>
        <a:p>
          <a:pPr rtl="0"/>
          <a:r>
            <a:rPr lang="en-US" dirty="0"/>
            <a:t>Prevent or inhibit the normal use or management of communications facilities</a:t>
          </a:r>
        </a:p>
      </dgm:t>
    </dgm:pt>
    <dgm:pt modelId="{4FB1C887-E474-F149-AF8A-C71581115502}" type="parTrans" cxnId="{D11F5749-0EF5-454B-B549-A77BBA8FC2EE}">
      <dgm:prSet/>
      <dgm:spPr/>
      <dgm:t>
        <a:bodyPr/>
        <a:lstStyle/>
        <a:p>
          <a:endParaRPr lang="en-US"/>
        </a:p>
      </dgm:t>
    </dgm:pt>
    <dgm:pt modelId="{630C2376-8BC4-604A-8CFA-8E02CE2826BE}" type="sibTrans" cxnId="{D11F5749-0EF5-454B-B549-A77BBA8FC2EE}">
      <dgm:prSet/>
      <dgm:spPr/>
      <dgm:t>
        <a:bodyPr/>
        <a:lstStyle/>
        <a:p>
          <a:endParaRPr lang="en-US"/>
        </a:p>
      </dgm:t>
    </dgm:pt>
    <dgm:pt modelId="{E5A23CB2-A4A0-DF49-9E42-3BBF47D1B5A0}" type="pres">
      <dgm:prSet presAssocID="{8A23DCF8-72E3-144A-A633-71F28C73200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B9D93E-FAA9-414C-B8E8-FBBB7988FD16}" type="pres">
      <dgm:prSet presAssocID="{6B08B88F-A009-1948-9A73-AB7494904C9E}" presName="linNode" presStyleCnt="0"/>
      <dgm:spPr/>
    </dgm:pt>
    <dgm:pt modelId="{44488AAB-A78F-8047-B4DF-837F0C5AD89D}" type="pres">
      <dgm:prSet presAssocID="{6B08B88F-A009-1948-9A73-AB7494904C9E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6F287F-54BE-A94E-BE50-7A86606A3A77}" type="pres">
      <dgm:prSet presAssocID="{6B08B88F-A009-1948-9A73-AB7494904C9E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7C0ABC-23B8-3049-98D3-D0761945FFB7}" type="pres">
      <dgm:prSet presAssocID="{4F397F3A-444F-734E-BDEE-61A6DF37E628}" presName="sp" presStyleCnt="0"/>
      <dgm:spPr/>
    </dgm:pt>
    <dgm:pt modelId="{6345C142-429E-F84C-A676-C061FB483709}" type="pres">
      <dgm:prSet presAssocID="{684654ED-11BD-C940-9C72-F844DFF81F0E}" presName="linNode" presStyleCnt="0"/>
      <dgm:spPr/>
    </dgm:pt>
    <dgm:pt modelId="{0E6340F7-C0A4-1F48-82F3-FF986F32634E}" type="pres">
      <dgm:prSet presAssocID="{684654ED-11BD-C940-9C72-F844DFF81F0E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892E3E-9DF2-BD4B-A6CD-F416208DABBC}" type="pres">
      <dgm:prSet presAssocID="{684654ED-11BD-C940-9C72-F844DFF81F0E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9319DA-FCDA-4D45-B509-8207E13003A1}" type="pres">
      <dgm:prSet presAssocID="{CE6651BB-25BA-274D-9E08-EC94B1877C65}" presName="sp" presStyleCnt="0"/>
      <dgm:spPr/>
    </dgm:pt>
    <dgm:pt modelId="{A505A33B-B8BE-CE41-84D2-939A4BC6EBEA}" type="pres">
      <dgm:prSet presAssocID="{08F38FFA-8ADF-244C-B24E-9DC9EBBE1C4A}" presName="linNode" presStyleCnt="0"/>
      <dgm:spPr/>
    </dgm:pt>
    <dgm:pt modelId="{2CDB3922-7DE2-9442-911D-A27BD9574D07}" type="pres">
      <dgm:prSet presAssocID="{08F38FFA-8ADF-244C-B24E-9DC9EBBE1C4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B773CD-5155-AE49-A39A-DB646F837512}" type="pres">
      <dgm:prSet presAssocID="{08F38FFA-8ADF-244C-B24E-9DC9EBBE1C4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ED33A7-3B1B-1949-A021-EBC6A625EA93}" type="pres">
      <dgm:prSet presAssocID="{EF949317-1634-8C48-A6B0-543CEA09999F}" presName="sp" presStyleCnt="0"/>
      <dgm:spPr/>
    </dgm:pt>
    <dgm:pt modelId="{950DC070-145A-CE41-B596-BBE10477CBEA}" type="pres">
      <dgm:prSet presAssocID="{30ADB79F-CA4C-6F4A-A35A-DE0761546418}" presName="linNode" presStyleCnt="0"/>
      <dgm:spPr/>
    </dgm:pt>
    <dgm:pt modelId="{4060CB25-2046-3047-B345-AC66DC2A7D59}" type="pres">
      <dgm:prSet presAssocID="{30ADB79F-CA4C-6F4A-A35A-DE0761546418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865629-E949-B24E-AF0F-CDFF322825BD}" type="pres">
      <dgm:prSet presAssocID="{30ADB79F-CA4C-6F4A-A35A-DE0761546418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2CA145-A2E3-694F-8DA8-9F347C5A584E}" type="presOf" srcId="{F29AC745-5B80-1540-A77A-8EFC6343F5CF}" destId="{E9892E3E-9DF2-BD4B-A6CD-F416208DABBC}" srcOrd="0" destOrd="0" presId="urn:microsoft.com/office/officeart/2005/8/layout/vList5"/>
    <dgm:cxn modelId="{5119D51F-728E-F44A-A583-B918C5A307D4}" type="presOf" srcId="{8A23DCF8-72E3-144A-A633-71F28C732000}" destId="{E5A23CB2-A4A0-DF49-9E42-3BBF47D1B5A0}" srcOrd="0" destOrd="0" presId="urn:microsoft.com/office/officeart/2005/8/layout/vList5"/>
    <dgm:cxn modelId="{E32FB86D-8CDD-E441-B7DF-D4CF624D4B95}" srcId="{08F38FFA-8ADF-244C-B24E-9DC9EBBE1C4A}" destId="{CC1C70FB-85AF-6244-B643-6B95499E6E93}" srcOrd="0" destOrd="0" parTransId="{DB776C5B-EF5D-6D4B-BB9A-C34BC253264F}" sibTransId="{5735F4B0-1362-2E41-9B9D-9009230C3363}"/>
    <dgm:cxn modelId="{411D9971-F50C-EA49-99F7-8DAD5C7BAF68}" type="presOf" srcId="{30ADB79F-CA4C-6F4A-A35A-DE0761546418}" destId="{4060CB25-2046-3047-B345-AC66DC2A7D59}" srcOrd="0" destOrd="0" presId="urn:microsoft.com/office/officeart/2005/8/layout/vList5"/>
    <dgm:cxn modelId="{34439DAA-AACE-1F48-BCD5-A061B0AFD3F8}" srcId="{684654ED-11BD-C940-9C72-F844DFF81F0E}" destId="{F29AC745-5B80-1540-A77A-8EFC6343F5CF}" srcOrd="0" destOrd="0" parTransId="{E0733D8E-7962-234C-810C-90C4C4DF3E31}" sibTransId="{CB541CEA-6765-054F-94D6-EA9035F2DB48}"/>
    <dgm:cxn modelId="{862E9881-04D2-1549-831C-5C2E7FDCAF96}" type="presOf" srcId="{CC1C70FB-85AF-6244-B643-6B95499E6E93}" destId="{9EB773CD-5155-AE49-A39A-DB646F837512}" srcOrd="0" destOrd="0" presId="urn:microsoft.com/office/officeart/2005/8/layout/vList5"/>
    <dgm:cxn modelId="{2ED8735D-059E-A440-8ED3-666BEB46165C}" type="presOf" srcId="{6B08B88F-A009-1948-9A73-AB7494904C9E}" destId="{44488AAB-A78F-8047-B4DF-837F0C5AD89D}" srcOrd="0" destOrd="0" presId="urn:microsoft.com/office/officeart/2005/8/layout/vList5"/>
    <dgm:cxn modelId="{16398D4C-26B7-794D-829E-D81E2A24715B}" srcId="{8A23DCF8-72E3-144A-A633-71F28C732000}" destId="{08F38FFA-8ADF-244C-B24E-9DC9EBBE1C4A}" srcOrd="2" destOrd="0" parTransId="{7E87CB23-FAAC-B546-B850-2DB1E9D89BA2}" sibTransId="{EF949317-1634-8C48-A6B0-543CEA09999F}"/>
    <dgm:cxn modelId="{21C33BDF-CACE-0F4D-BB0A-0771A61AF058}" srcId="{8A23DCF8-72E3-144A-A633-71F28C732000}" destId="{684654ED-11BD-C940-9C72-F844DFF81F0E}" srcOrd="1" destOrd="0" parTransId="{3EB481BD-EEE5-894D-986B-49F64ADBCD4B}" sibTransId="{CE6651BB-25BA-274D-9E08-EC94B1877C65}"/>
    <dgm:cxn modelId="{1D749D12-4B04-A440-9661-EEA1A922595F}" type="presOf" srcId="{51CBC6AB-F765-0E48-BAB6-3306A69BFB80}" destId="{AF865629-E949-B24E-AF0F-CDFF322825BD}" srcOrd="0" destOrd="0" presId="urn:microsoft.com/office/officeart/2005/8/layout/vList5"/>
    <dgm:cxn modelId="{D11F5749-0EF5-454B-B549-A77BBA8FC2EE}" srcId="{30ADB79F-CA4C-6F4A-A35A-DE0761546418}" destId="{51CBC6AB-F765-0E48-BAB6-3306A69BFB80}" srcOrd="0" destOrd="0" parTransId="{4FB1C887-E474-F149-AF8A-C71581115502}" sibTransId="{630C2376-8BC4-604A-8CFA-8E02CE2826BE}"/>
    <dgm:cxn modelId="{BCB84A2D-559B-C24F-AB0C-B91D6622BE68}" srcId="{8A23DCF8-72E3-144A-A633-71F28C732000}" destId="{6B08B88F-A009-1948-9A73-AB7494904C9E}" srcOrd="0" destOrd="0" parTransId="{BABD4BF5-0E42-354D-A9E1-85E860D66F46}" sibTransId="{4F397F3A-444F-734E-BDEE-61A6DF37E628}"/>
    <dgm:cxn modelId="{436B4A1E-20D9-3B43-BC32-A45D09F45486}" type="presOf" srcId="{08F38FFA-8ADF-244C-B24E-9DC9EBBE1C4A}" destId="{2CDB3922-7DE2-9442-911D-A27BD9574D07}" srcOrd="0" destOrd="0" presId="urn:microsoft.com/office/officeart/2005/8/layout/vList5"/>
    <dgm:cxn modelId="{B48477C2-A6A0-8647-BCA5-EB3291B8EC62}" type="presOf" srcId="{E9FDC65B-0D60-1F4F-B97F-0EA7C0235755}" destId="{AA6F287F-54BE-A94E-BE50-7A86606A3A77}" srcOrd="0" destOrd="0" presId="urn:microsoft.com/office/officeart/2005/8/layout/vList5"/>
    <dgm:cxn modelId="{77345D43-3A60-B146-A5D5-0D744B8317D4}" srcId="{6B08B88F-A009-1948-9A73-AB7494904C9E}" destId="{E9FDC65B-0D60-1F4F-B97F-0EA7C0235755}" srcOrd="0" destOrd="0" parTransId="{C4EB62D4-2F13-3D4A-A46E-576FFAFFC107}" sibTransId="{FB66449C-9275-984F-A3F3-55052371A716}"/>
    <dgm:cxn modelId="{7CF4FD84-92C8-CB47-915C-E5C062209235}" srcId="{8A23DCF8-72E3-144A-A633-71F28C732000}" destId="{30ADB79F-CA4C-6F4A-A35A-DE0761546418}" srcOrd="3" destOrd="0" parTransId="{19330D82-32F4-C344-B9C8-258F409B90D0}" sibTransId="{6D2724A0-2B2E-5D48-B49A-5179AE5B6F9F}"/>
    <dgm:cxn modelId="{CB8A5855-FBA5-8242-B066-73017C3F2C66}" type="presOf" srcId="{684654ED-11BD-C940-9C72-F844DFF81F0E}" destId="{0E6340F7-C0A4-1F48-82F3-FF986F32634E}" srcOrd="0" destOrd="0" presId="urn:microsoft.com/office/officeart/2005/8/layout/vList5"/>
    <dgm:cxn modelId="{5E47184A-46BB-4E44-A031-13467F0417A0}" type="presParOf" srcId="{E5A23CB2-A4A0-DF49-9E42-3BBF47D1B5A0}" destId="{71B9D93E-FAA9-414C-B8E8-FBBB7988FD16}" srcOrd="0" destOrd="0" presId="urn:microsoft.com/office/officeart/2005/8/layout/vList5"/>
    <dgm:cxn modelId="{9A63D692-1BB2-9D4B-9321-F5D9B26BC28A}" type="presParOf" srcId="{71B9D93E-FAA9-414C-B8E8-FBBB7988FD16}" destId="{44488AAB-A78F-8047-B4DF-837F0C5AD89D}" srcOrd="0" destOrd="0" presId="urn:microsoft.com/office/officeart/2005/8/layout/vList5"/>
    <dgm:cxn modelId="{FF0FAA94-476A-D648-B5D4-3D7AB43012D4}" type="presParOf" srcId="{71B9D93E-FAA9-414C-B8E8-FBBB7988FD16}" destId="{AA6F287F-54BE-A94E-BE50-7A86606A3A77}" srcOrd="1" destOrd="0" presId="urn:microsoft.com/office/officeart/2005/8/layout/vList5"/>
    <dgm:cxn modelId="{D4813CA4-C04A-D944-954F-033337FA52D3}" type="presParOf" srcId="{E5A23CB2-A4A0-DF49-9E42-3BBF47D1B5A0}" destId="{4F7C0ABC-23B8-3049-98D3-D0761945FFB7}" srcOrd="1" destOrd="0" presId="urn:microsoft.com/office/officeart/2005/8/layout/vList5"/>
    <dgm:cxn modelId="{974FE9F6-2065-B048-BB3F-DB55B5C94C68}" type="presParOf" srcId="{E5A23CB2-A4A0-DF49-9E42-3BBF47D1B5A0}" destId="{6345C142-429E-F84C-A676-C061FB483709}" srcOrd="2" destOrd="0" presId="urn:microsoft.com/office/officeart/2005/8/layout/vList5"/>
    <dgm:cxn modelId="{BB61B8E2-D87C-C147-959D-55FA5F50E7A7}" type="presParOf" srcId="{6345C142-429E-F84C-A676-C061FB483709}" destId="{0E6340F7-C0A4-1F48-82F3-FF986F32634E}" srcOrd="0" destOrd="0" presId="urn:microsoft.com/office/officeart/2005/8/layout/vList5"/>
    <dgm:cxn modelId="{574F6899-3CB5-6444-995E-D0F17593E2FB}" type="presParOf" srcId="{6345C142-429E-F84C-A676-C061FB483709}" destId="{E9892E3E-9DF2-BD4B-A6CD-F416208DABBC}" srcOrd="1" destOrd="0" presId="urn:microsoft.com/office/officeart/2005/8/layout/vList5"/>
    <dgm:cxn modelId="{78F7DE80-2065-6A46-BB5E-81BD2C0C5F77}" type="presParOf" srcId="{E5A23CB2-A4A0-DF49-9E42-3BBF47D1B5A0}" destId="{579319DA-FCDA-4D45-B509-8207E13003A1}" srcOrd="3" destOrd="0" presId="urn:microsoft.com/office/officeart/2005/8/layout/vList5"/>
    <dgm:cxn modelId="{6327400D-9B23-F648-9B75-3C8BB16ECEBA}" type="presParOf" srcId="{E5A23CB2-A4A0-DF49-9E42-3BBF47D1B5A0}" destId="{A505A33B-B8BE-CE41-84D2-939A4BC6EBEA}" srcOrd="4" destOrd="0" presId="urn:microsoft.com/office/officeart/2005/8/layout/vList5"/>
    <dgm:cxn modelId="{FB9F14DB-1D7D-F04F-97DA-4937BB3C1EC7}" type="presParOf" srcId="{A505A33B-B8BE-CE41-84D2-939A4BC6EBEA}" destId="{2CDB3922-7DE2-9442-911D-A27BD9574D07}" srcOrd="0" destOrd="0" presId="urn:microsoft.com/office/officeart/2005/8/layout/vList5"/>
    <dgm:cxn modelId="{36D9CDE4-5F83-DE4A-BDE2-DB9E6E089782}" type="presParOf" srcId="{A505A33B-B8BE-CE41-84D2-939A4BC6EBEA}" destId="{9EB773CD-5155-AE49-A39A-DB646F837512}" srcOrd="1" destOrd="0" presId="urn:microsoft.com/office/officeart/2005/8/layout/vList5"/>
    <dgm:cxn modelId="{4541F785-3779-0A40-AC0B-475D0AF7083E}" type="presParOf" srcId="{E5A23CB2-A4A0-DF49-9E42-3BBF47D1B5A0}" destId="{56ED33A7-3B1B-1949-A021-EBC6A625EA93}" srcOrd="5" destOrd="0" presId="urn:microsoft.com/office/officeart/2005/8/layout/vList5"/>
    <dgm:cxn modelId="{8422EA84-691A-9545-BD55-EAC1EA8C3F97}" type="presParOf" srcId="{E5A23CB2-A4A0-DF49-9E42-3BBF47D1B5A0}" destId="{950DC070-145A-CE41-B596-BBE10477CBEA}" srcOrd="6" destOrd="0" presId="urn:microsoft.com/office/officeart/2005/8/layout/vList5"/>
    <dgm:cxn modelId="{93CC3C52-DBFE-7D41-9EBC-8F4110B5EC1A}" type="presParOf" srcId="{950DC070-145A-CE41-B596-BBE10477CBEA}" destId="{4060CB25-2046-3047-B345-AC66DC2A7D59}" srcOrd="0" destOrd="0" presId="urn:microsoft.com/office/officeart/2005/8/layout/vList5"/>
    <dgm:cxn modelId="{39C98B0B-2AD9-8E4C-9F32-F1B4D4363E4C}" type="presParOf" srcId="{950DC070-145A-CE41-B596-BBE10477CBEA}" destId="{AF865629-E949-B24E-AF0F-CDFF322825B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840BB69-795F-DC44-9039-EFE386C8DA42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604162-7F55-C047-BE94-13ED11E97062}">
      <dgm:prSet custT="1"/>
      <dgm:spPr/>
      <dgm:t>
        <a:bodyPr/>
        <a:lstStyle/>
        <a:p>
          <a:pPr rtl="0"/>
          <a:r>
            <a:rPr lang="en-US" sz="2800" dirty="0"/>
            <a:t>Applies to </a:t>
          </a:r>
          <a:r>
            <a:rPr lang="en-US" sz="2800" i="1" dirty="0">
              <a:solidFill>
                <a:srgbClr val="7030A0"/>
              </a:solidFill>
            </a:rPr>
            <a:t>single</a:t>
          </a:r>
          <a:r>
            <a:rPr lang="en-US" sz="2800" i="1" dirty="0"/>
            <a:t> messages</a:t>
          </a:r>
          <a:r>
            <a:rPr lang="en-US" sz="2800" dirty="0"/>
            <a:t>, a </a:t>
          </a:r>
          <a:r>
            <a:rPr lang="en-US" sz="2800" i="1" dirty="0">
              <a:solidFill>
                <a:srgbClr val="7030A0"/>
              </a:solidFill>
            </a:rPr>
            <a:t>stream</a:t>
          </a:r>
          <a:r>
            <a:rPr lang="en-US" sz="2800" i="1" dirty="0"/>
            <a:t> </a:t>
          </a:r>
          <a:r>
            <a:rPr lang="en-US" sz="2800" dirty="0"/>
            <a:t>of messages, or </a:t>
          </a:r>
          <a:r>
            <a:rPr lang="en-US" sz="2800" i="1" dirty="0">
              <a:solidFill>
                <a:srgbClr val="7030A0"/>
              </a:solidFill>
            </a:rPr>
            <a:t>selected fields </a:t>
          </a:r>
          <a:r>
            <a:rPr lang="en-US" sz="2800" dirty="0"/>
            <a:t>within a message</a:t>
          </a:r>
        </a:p>
      </dgm:t>
    </dgm:pt>
    <dgm:pt modelId="{633A7DFD-9686-A442-916C-11E66333C626}" type="parTrans" cxnId="{F269C7C7-02E8-7144-85BC-5A10F1C0EBED}">
      <dgm:prSet/>
      <dgm:spPr/>
      <dgm:t>
        <a:bodyPr/>
        <a:lstStyle/>
        <a:p>
          <a:endParaRPr lang="en-US"/>
        </a:p>
      </dgm:t>
    </dgm:pt>
    <dgm:pt modelId="{DA04DC4C-5D65-2448-AC1C-B6B53BDD2F97}" type="sibTrans" cxnId="{F269C7C7-02E8-7144-85BC-5A10F1C0EBED}">
      <dgm:prSet/>
      <dgm:spPr/>
      <dgm:t>
        <a:bodyPr/>
        <a:lstStyle/>
        <a:p>
          <a:endParaRPr lang="en-US"/>
        </a:p>
      </dgm:t>
    </dgm:pt>
    <dgm:pt modelId="{EACD3E88-C1DE-AD4D-ABD5-C72E5F9F6EF2}">
      <dgm:prSet custT="1"/>
      <dgm:spPr/>
      <dgm:t>
        <a:bodyPr/>
        <a:lstStyle/>
        <a:p>
          <a:pPr rtl="0"/>
          <a:r>
            <a:rPr lang="en-US" sz="2800" dirty="0"/>
            <a:t>Messages are received as sent with no </a:t>
          </a:r>
          <a:r>
            <a:rPr lang="en-US" sz="2800" i="1" dirty="0">
              <a:solidFill>
                <a:srgbClr val="7030A0"/>
              </a:solidFill>
            </a:rPr>
            <a:t>duplication</a:t>
          </a:r>
          <a:r>
            <a:rPr lang="en-US" sz="2800" dirty="0"/>
            <a:t>, </a:t>
          </a:r>
          <a:r>
            <a:rPr lang="en-US" sz="2800" i="1" dirty="0">
              <a:solidFill>
                <a:srgbClr val="7030A0"/>
              </a:solidFill>
            </a:rPr>
            <a:t>insertion</a:t>
          </a:r>
          <a:r>
            <a:rPr lang="en-US" sz="2800" dirty="0"/>
            <a:t>, </a:t>
          </a:r>
          <a:r>
            <a:rPr lang="en-US" sz="2800" i="1" dirty="0">
              <a:solidFill>
                <a:srgbClr val="7030A0"/>
              </a:solidFill>
            </a:rPr>
            <a:t>modification</a:t>
          </a:r>
          <a:r>
            <a:rPr lang="en-US" sz="2800" dirty="0"/>
            <a:t>, </a:t>
          </a:r>
          <a:r>
            <a:rPr lang="en-US" sz="2800" i="1" dirty="0">
              <a:solidFill>
                <a:srgbClr val="7030A0"/>
              </a:solidFill>
            </a:rPr>
            <a:t>reordering</a:t>
          </a:r>
          <a:r>
            <a:rPr lang="en-US" sz="2800" dirty="0"/>
            <a:t>, or </a:t>
          </a:r>
          <a:r>
            <a:rPr lang="en-US" sz="2800" i="1" dirty="0">
              <a:solidFill>
                <a:srgbClr val="7030A0"/>
              </a:solidFill>
            </a:rPr>
            <a:t>replays</a:t>
          </a:r>
        </a:p>
      </dgm:t>
    </dgm:pt>
    <dgm:pt modelId="{B2ACB307-BE4D-F74B-BB65-CD2BA8FAAC9B}" type="parTrans" cxnId="{9DE49B1B-A120-5942-975D-B7C77A415DC3}">
      <dgm:prSet/>
      <dgm:spPr/>
      <dgm:t>
        <a:bodyPr/>
        <a:lstStyle/>
        <a:p>
          <a:endParaRPr lang="en-US"/>
        </a:p>
      </dgm:t>
    </dgm:pt>
    <dgm:pt modelId="{9BD7C4EC-B487-9B40-959A-D29C0522FA75}" type="sibTrans" cxnId="{9DE49B1B-A120-5942-975D-B7C77A415DC3}">
      <dgm:prSet/>
      <dgm:spPr/>
      <dgm:t>
        <a:bodyPr/>
        <a:lstStyle/>
        <a:p>
          <a:endParaRPr lang="en-US"/>
        </a:p>
      </dgm:t>
    </dgm:pt>
    <dgm:pt modelId="{C45F6EED-CF4E-0E44-92A7-E9EAFC55CADD}" type="pres">
      <dgm:prSet presAssocID="{7840BB69-795F-DC44-9039-EFE386C8DA42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5CE519-0303-A744-892D-6CF27E5E4D64}" type="pres">
      <dgm:prSet presAssocID="{78604162-7F55-C047-BE94-13ED11E97062}" presName="circle1" presStyleLbl="node1" presStyleIdx="0" presStyleCnt="2"/>
      <dgm:spPr>
        <a:solidFill>
          <a:schemeClr val="accent1">
            <a:lumMod val="75000"/>
          </a:schemeClr>
        </a:solidFill>
      </dgm:spPr>
    </dgm:pt>
    <dgm:pt modelId="{24D852AE-2FB4-F642-9D5B-4098CEC249D8}" type="pres">
      <dgm:prSet presAssocID="{78604162-7F55-C047-BE94-13ED11E97062}" presName="space" presStyleCnt="0"/>
      <dgm:spPr/>
    </dgm:pt>
    <dgm:pt modelId="{EB9D8600-0FC6-CF44-8D37-7ABEE0F4BC87}" type="pres">
      <dgm:prSet presAssocID="{78604162-7F55-C047-BE94-13ED11E97062}" presName="rect1" presStyleLbl="alignAcc1" presStyleIdx="0" presStyleCnt="2"/>
      <dgm:spPr/>
      <dgm:t>
        <a:bodyPr/>
        <a:lstStyle/>
        <a:p>
          <a:endParaRPr lang="en-US"/>
        </a:p>
      </dgm:t>
    </dgm:pt>
    <dgm:pt modelId="{D3995856-484C-EC4F-92D4-0F7F517BC87B}" type="pres">
      <dgm:prSet presAssocID="{EACD3E88-C1DE-AD4D-ABD5-C72E5F9F6EF2}" presName="vertSpace2" presStyleLbl="node1" presStyleIdx="0" presStyleCnt="2"/>
      <dgm:spPr/>
    </dgm:pt>
    <dgm:pt modelId="{460B7F3E-CECD-1E45-A060-CEEBADF883A5}" type="pres">
      <dgm:prSet presAssocID="{EACD3E88-C1DE-AD4D-ABD5-C72E5F9F6EF2}" presName="circle2" presStyleLbl="node1" presStyleIdx="1" presStyleCnt="2"/>
      <dgm:spPr/>
    </dgm:pt>
    <dgm:pt modelId="{1FEB0DB6-FA4E-CF4E-8B72-2D86613E2D39}" type="pres">
      <dgm:prSet presAssocID="{EACD3E88-C1DE-AD4D-ABD5-C72E5F9F6EF2}" presName="rect2" presStyleLbl="alignAcc1" presStyleIdx="1" presStyleCnt="2" custLinFactNeighborX="-228" custLinFactNeighborY="1722"/>
      <dgm:spPr/>
      <dgm:t>
        <a:bodyPr/>
        <a:lstStyle/>
        <a:p>
          <a:endParaRPr lang="en-US"/>
        </a:p>
      </dgm:t>
    </dgm:pt>
    <dgm:pt modelId="{2E67184D-F9BA-A749-88A9-C737856676D7}" type="pres">
      <dgm:prSet presAssocID="{78604162-7F55-C047-BE94-13ED11E97062}" presName="rect1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2491C-959D-9341-B5E5-3708E7ECB676}" type="pres">
      <dgm:prSet presAssocID="{EACD3E88-C1DE-AD4D-ABD5-C72E5F9F6EF2}" presName="rect2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E49B1B-A120-5942-975D-B7C77A415DC3}" srcId="{7840BB69-795F-DC44-9039-EFE386C8DA42}" destId="{EACD3E88-C1DE-AD4D-ABD5-C72E5F9F6EF2}" srcOrd="1" destOrd="0" parTransId="{B2ACB307-BE4D-F74B-BB65-CD2BA8FAAC9B}" sibTransId="{9BD7C4EC-B487-9B40-959A-D29C0522FA75}"/>
    <dgm:cxn modelId="{E907AB8B-7630-444B-9046-C4B9CB2B2A3C}" type="presOf" srcId="{7840BB69-795F-DC44-9039-EFE386C8DA42}" destId="{C45F6EED-CF4E-0E44-92A7-E9EAFC55CADD}" srcOrd="0" destOrd="0" presId="urn:microsoft.com/office/officeart/2005/8/layout/target3"/>
    <dgm:cxn modelId="{A922A1FE-6854-F243-9F84-976D96B3C16F}" type="presOf" srcId="{EACD3E88-C1DE-AD4D-ABD5-C72E5F9F6EF2}" destId="{1FEB0DB6-FA4E-CF4E-8B72-2D86613E2D39}" srcOrd="0" destOrd="0" presId="urn:microsoft.com/office/officeart/2005/8/layout/target3"/>
    <dgm:cxn modelId="{077CCCB7-9CE3-224B-9004-9F9394E02E71}" type="presOf" srcId="{78604162-7F55-C047-BE94-13ED11E97062}" destId="{EB9D8600-0FC6-CF44-8D37-7ABEE0F4BC87}" srcOrd="0" destOrd="0" presId="urn:microsoft.com/office/officeart/2005/8/layout/target3"/>
    <dgm:cxn modelId="{88C8C017-345A-AF4B-BF89-FFCBDA0A123A}" type="presOf" srcId="{EACD3E88-C1DE-AD4D-ABD5-C72E5F9F6EF2}" destId="{46B2491C-959D-9341-B5E5-3708E7ECB676}" srcOrd="1" destOrd="0" presId="urn:microsoft.com/office/officeart/2005/8/layout/target3"/>
    <dgm:cxn modelId="{9E5E0E28-339E-2E48-B758-98606CA6D3CA}" type="presOf" srcId="{78604162-7F55-C047-BE94-13ED11E97062}" destId="{2E67184D-F9BA-A749-88A9-C737856676D7}" srcOrd="1" destOrd="0" presId="urn:microsoft.com/office/officeart/2005/8/layout/target3"/>
    <dgm:cxn modelId="{F269C7C7-02E8-7144-85BC-5A10F1C0EBED}" srcId="{7840BB69-795F-DC44-9039-EFE386C8DA42}" destId="{78604162-7F55-C047-BE94-13ED11E97062}" srcOrd="0" destOrd="0" parTransId="{633A7DFD-9686-A442-916C-11E66333C626}" sibTransId="{DA04DC4C-5D65-2448-AC1C-B6B53BDD2F97}"/>
    <dgm:cxn modelId="{634BDB16-CCEA-8E4C-8151-64E9416E6F17}" type="presParOf" srcId="{C45F6EED-CF4E-0E44-92A7-E9EAFC55CADD}" destId="{BF5CE519-0303-A744-892D-6CF27E5E4D64}" srcOrd="0" destOrd="0" presId="urn:microsoft.com/office/officeart/2005/8/layout/target3"/>
    <dgm:cxn modelId="{AB3FF832-D980-174F-99EE-251261E4DC11}" type="presParOf" srcId="{C45F6EED-CF4E-0E44-92A7-E9EAFC55CADD}" destId="{24D852AE-2FB4-F642-9D5B-4098CEC249D8}" srcOrd="1" destOrd="0" presId="urn:microsoft.com/office/officeart/2005/8/layout/target3"/>
    <dgm:cxn modelId="{0A58CD98-553E-0744-8058-63E554D77184}" type="presParOf" srcId="{C45F6EED-CF4E-0E44-92A7-E9EAFC55CADD}" destId="{EB9D8600-0FC6-CF44-8D37-7ABEE0F4BC87}" srcOrd="2" destOrd="0" presId="urn:microsoft.com/office/officeart/2005/8/layout/target3"/>
    <dgm:cxn modelId="{08DB5276-0624-F649-95A4-E1EE4C88562A}" type="presParOf" srcId="{C45F6EED-CF4E-0E44-92A7-E9EAFC55CADD}" destId="{D3995856-484C-EC4F-92D4-0F7F517BC87B}" srcOrd="3" destOrd="0" presId="urn:microsoft.com/office/officeart/2005/8/layout/target3"/>
    <dgm:cxn modelId="{CB9D5564-2811-1C46-8558-7F8A27A95A3C}" type="presParOf" srcId="{C45F6EED-CF4E-0E44-92A7-E9EAFC55CADD}" destId="{460B7F3E-CECD-1E45-A060-CEEBADF883A5}" srcOrd="4" destOrd="0" presId="urn:microsoft.com/office/officeart/2005/8/layout/target3"/>
    <dgm:cxn modelId="{B8CFF621-F0F1-964D-88FD-FDAA34CC4ADA}" type="presParOf" srcId="{C45F6EED-CF4E-0E44-92A7-E9EAFC55CADD}" destId="{1FEB0DB6-FA4E-CF4E-8B72-2D86613E2D39}" srcOrd="5" destOrd="0" presId="urn:microsoft.com/office/officeart/2005/8/layout/target3"/>
    <dgm:cxn modelId="{B50684AD-2A7E-4C44-98D3-2D985FE9A61F}" type="presParOf" srcId="{C45F6EED-CF4E-0E44-92A7-E9EAFC55CADD}" destId="{2E67184D-F9BA-A749-88A9-C737856676D7}" srcOrd="6" destOrd="0" presId="urn:microsoft.com/office/officeart/2005/8/layout/target3"/>
    <dgm:cxn modelId="{ED5B156F-24E7-324C-A872-6CD3D9A2E0FB}" type="presParOf" srcId="{C45F6EED-CF4E-0E44-92A7-E9EAFC55CADD}" destId="{46B2491C-959D-9341-B5E5-3708E7ECB676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9649D-5DF7-4C4A-8100-F58E61B73424}">
      <dsp:nvSpPr>
        <dsp:cNvPr id="0" name=""/>
        <dsp:cNvSpPr/>
      </dsp:nvSpPr>
      <dsp:spPr>
        <a:xfrm>
          <a:off x="0" y="312440"/>
          <a:ext cx="6840765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46" tIns="354076" rIns="665046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/>
            <a:t>Conceal the contents of blocks or streams of data, using </a:t>
          </a:r>
          <a:r>
            <a:rPr lang="en-US" sz="1700" kern="1200" dirty="0" smtClean="0"/>
            <a:t>a</a:t>
          </a:r>
          <a:r>
            <a:rPr lang="en-US" sz="1700" i="1" u="none" kern="1200" dirty="0" smtClean="0">
              <a:solidFill>
                <a:schemeClr val="accent1">
                  <a:lumMod val="75000"/>
                </a:schemeClr>
              </a:solidFill>
            </a:rPr>
            <a:t> </a:t>
          </a:r>
          <a:r>
            <a:rPr lang="en-US" sz="1700" i="1" u="sng" kern="1200" dirty="0" smtClean="0">
              <a:solidFill>
                <a:schemeClr val="accent1">
                  <a:lumMod val="75000"/>
                </a:schemeClr>
              </a:solidFill>
            </a:rPr>
            <a:t>secret</a:t>
          </a:r>
          <a:r>
            <a:rPr lang="en-US" sz="1700" i="1" u="none" kern="1200" dirty="0" smtClean="0">
              <a:solidFill>
                <a:schemeClr val="accent1">
                  <a:lumMod val="75000"/>
                </a:schemeClr>
              </a:solidFill>
            </a:rPr>
            <a:t> </a:t>
          </a:r>
          <a:r>
            <a:rPr lang="en-US" sz="1700" kern="1200" dirty="0" smtClean="0"/>
            <a:t>key. The </a:t>
          </a:r>
          <a:r>
            <a:rPr lang="en-US" sz="1700" i="1" u="sng" kern="1200" dirty="0" smtClean="0">
              <a:solidFill>
                <a:schemeClr val="accent1">
                  <a:lumMod val="75000"/>
                </a:schemeClr>
              </a:solidFill>
            </a:rPr>
            <a:t>same</a:t>
          </a:r>
          <a:r>
            <a:rPr lang="en-US" sz="1700" i="1" u="none" kern="1200" dirty="0" smtClean="0">
              <a:solidFill>
                <a:schemeClr val="accent1">
                  <a:lumMod val="75000"/>
                </a:schemeClr>
              </a:solidFill>
            </a:rPr>
            <a:t> </a:t>
          </a:r>
          <a:r>
            <a:rPr lang="en-US" sz="1700" kern="1200" dirty="0" smtClean="0"/>
            <a:t>key as used for decrypting.</a:t>
          </a:r>
          <a:endParaRPr lang="en-US" sz="1700" kern="1200" dirty="0"/>
        </a:p>
      </dsp:txBody>
      <dsp:txXfrm>
        <a:off x="0" y="312440"/>
        <a:ext cx="6840765" cy="1020600"/>
      </dsp:txXfrm>
    </dsp:sp>
    <dsp:sp modelId="{09AB0441-BBC5-4D45-B95D-8771CEC64F8E}">
      <dsp:nvSpPr>
        <dsp:cNvPr id="0" name=""/>
        <dsp:cNvSpPr/>
      </dsp:nvSpPr>
      <dsp:spPr>
        <a:xfrm>
          <a:off x="428447" y="69273"/>
          <a:ext cx="5998266" cy="53136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6720" tIns="0" rIns="226720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Symmetric </a:t>
          </a:r>
          <a:r>
            <a:rPr lang="en-US" sz="17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encryption (one secret key)</a:t>
          </a:r>
          <a:endParaRPr lang="en-US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4386" y="95212"/>
        <a:ext cx="5946388" cy="479482"/>
      </dsp:txXfrm>
    </dsp:sp>
    <dsp:sp modelId="{CF1E5AC2-A8E9-2B42-A7D7-5D00D665C199}">
      <dsp:nvSpPr>
        <dsp:cNvPr id="0" name=""/>
        <dsp:cNvSpPr/>
      </dsp:nvSpPr>
      <dsp:spPr>
        <a:xfrm>
          <a:off x="0" y="1752600"/>
          <a:ext cx="6840680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46" tIns="354076" rIns="665046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/>
            <a:t>Conceal the contents of blocks of data, using a </a:t>
          </a:r>
          <a:r>
            <a:rPr lang="en-US" sz="1700" i="1" u="sng" kern="1200" dirty="0">
              <a:solidFill>
                <a:schemeClr val="accent1">
                  <a:lumMod val="75000"/>
                </a:schemeClr>
              </a:solidFill>
            </a:rPr>
            <a:t>public</a:t>
          </a:r>
          <a:r>
            <a:rPr lang="en-US" sz="1700" kern="1200" dirty="0"/>
            <a:t> key. A </a:t>
          </a:r>
          <a:r>
            <a:rPr lang="en-US" sz="1700" i="1" u="sng" kern="1200" dirty="0">
              <a:solidFill>
                <a:schemeClr val="accent1">
                  <a:lumMod val="75000"/>
                </a:schemeClr>
              </a:solidFill>
            </a:rPr>
            <a:t>private</a:t>
          </a:r>
          <a:r>
            <a:rPr lang="en-US" sz="1700" kern="1200" dirty="0"/>
            <a:t> key is used to retrieve the contents of the blocks.</a:t>
          </a:r>
        </a:p>
      </dsp:txBody>
      <dsp:txXfrm>
        <a:off x="0" y="1752600"/>
        <a:ext cx="6840680" cy="1020600"/>
      </dsp:txXfrm>
    </dsp:sp>
    <dsp:sp modelId="{27A68937-F900-F84A-AA85-B558BAE65B93}">
      <dsp:nvSpPr>
        <dsp:cNvPr id="0" name=""/>
        <dsp:cNvSpPr/>
      </dsp:nvSpPr>
      <dsp:spPr>
        <a:xfrm>
          <a:off x="428447" y="1452753"/>
          <a:ext cx="5998266" cy="53136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6720" tIns="0" rIns="226720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Asymmetric </a:t>
          </a:r>
          <a:r>
            <a:rPr lang="en-US" sz="17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encryption (a public and a private key)</a:t>
          </a:r>
          <a:endParaRPr lang="en-US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4386" y="1478692"/>
        <a:ext cx="5946388" cy="479482"/>
      </dsp:txXfrm>
    </dsp:sp>
    <dsp:sp modelId="{B298ABCA-4DC3-184D-ADBA-1A26D714420A}">
      <dsp:nvSpPr>
        <dsp:cNvPr id="0" name=""/>
        <dsp:cNvSpPr/>
      </dsp:nvSpPr>
      <dsp:spPr>
        <a:xfrm>
          <a:off x="0" y="3096345"/>
          <a:ext cx="6840765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46" tIns="354076" rIns="665046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/>
            <a:t>Protect blocks of data, such as messages, from alteration</a:t>
          </a:r>
        </a:p>
      </dsp:txBody>
      <dsp:txXfrm>
        <a:off x="0" y="3096345"/>
        <a:ext cx="6840765" cy="765450"/>
      </dsp:txXfrm>
    </dsp:sp>
    <dsp:sp modelId="{DDC8679B-4039-FB44-9FC5-7C0CFC8DA074}">
      <dsp:nvSpPr>
        <dsp:cNvPr id="0" name=""/>
        <dsp:cNvSpPr/>
      </dsp:nvSpPr>
      <dsp:spPr>
        <a:xfrm>
          <a:off x="428447" y="2836233"/>
          <a:ext cx="5998266" cy="53136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6720" tIns="0" rIns="226720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integrity algorithms</a:t>
          </a:r>
        </a:p>
      </dsp:txBody>
      <dsp:txXfrm>
        <a:off x="454386" y="2862172"/>
        <a:ext cx="5946388" cy="479482"/>
      </dsp:txXfrm>
    </dsp:sp>
    <dsp:sp modelId="{2E50E8BC-01C6-B64E-80B7-07917401575D}">
      <dsp:nvSpPr>
        <dsp:cNvPr id="0" name=""/>
        <dsp:cNvSpPr/>
      </dsp:nvSpPr>
      <dsp:spPr>
        <a:xfrm>
          <a:off x="0" y="4230244"/>
          <a:ext cx="6840765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46" tIns="354076" rIns="665046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/>
            <a:t>Authenticate the identity of entities</a:t>
          </a:r>
        </a:p>
      </dsp:txBody>
      <dsp:txXfrm>
        <a:off x="0" y="4230244"/>
        <a:ext cx="6840765" cy="765450"/>
      </dsp:txXfrm>
    </dsp:sp>
    <dsp:sp modelId="{1F18D9D3-969C-0D42-B7EB-3E3DFCC685C5}">
      <dsp:nvSpPr>
        <dsp:cNvPr id="0" name=""/>
        <dsp:cNvSpPr/>
      </dsp:nvSpPr>
      <dsp:spPr>
        <a:xfrm>
          <a:off x="428447" y="3964564"/>
          <a:ext cx="5998266" cy="53136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6720" tIns="0" rIns="226720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Authentication protocols</a:t>
          </a:r>
        </a:p>
      </dsp:txBody>
      <dsp:txXfrm>
        <a:off x="454386" y="3990503"/>
        <a:ext cx="5946388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498C14-EC1A-C044-AC9A-2483F9CB7F7A}">
      <dsp:nvSpPr>
        <dsp:cNvPr id="0" name=""/>
        <dsp:cNvSpPr/>
      </dsp:nvSpPr>
      <dsp:spPr>
        <a:xfrm>
          <a:off x="0" y="617390"/>
          <a:ext cx="8839200" cy="168748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020" tIns="170456" rIns="686020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Data confidentiality</a:t>
          </a:r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Sensitive information is not available or disclosed to unauthorized individuals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Privacy</a:t>
          </a:r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Individuals control or influence what information may be collected and stored and by whom and to whom that information may be disclosed</a:t>
          </a:r>
        </a:p>
      </dsp:txBody>
      <dsp:txXfrm>
        <a:off x="0" y="617390"/>
        <a:ext cx="8839200" cy="1687480"/>
      </dsp:txXfrm>
    </dsp:sp>
    <dsp:sp modelId="{6049758F-6852-7E48-A5F6-439FA44B34F9}">
      <dsp:nvSpPr>
        <dsp:cNvPr id="0" name=""/>
        <dsp:cNvSpPr/>
      </dsp:nvSpPr>
      <dsp:spPr>
        <a:xfrm>
          <a:off x="441960" y="565137"/>
          <a:ext cx="6187440" cy="147311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3871" tIns="0" rIns="233871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Confidentiality</a:t>
          </a:r>
        </a:p>
      </dsp:txBody>
      <dsp:txXfrm>
        <a:off x="449151" y="572328"/>
        <a:ext cx="6173058" cy="132929"/>
      </dsp:txXfrm>
    </dsp:sp>
    <dsp:sp modelId="{4DA3C829-4C77-2E4B-ACF0-22E49FD0F419}">
      <dsp:nvSpPr>
        <dsp:cNvPr id="0" name=""/>
        <dsp:cNvSpPr/>
      </dsp:nvSpPr>
      <dsp:spPr>
        <a:xfrm>
          <a:off x="0" y="2319879"/>
          <a:ext cx="8839200" cy="170048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020" tIns="170456" rIns="686020" bIns="28448" numCol="1" spcCol="1270" anchor="t" anchorCtr="0">
          <a:noAutofit/>
        </a:bodyPr>
        <a:lstStyle/>
        <a:p>
          <a:pPr marL="57150" lvl="1" indent="-57150" algn="l" defTabSz="177800" rtl="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•"/>
          </a:pPr>
          <a:endParaRPr lang="en-US" sz="4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en-US" sz="1800" kern="1200" dirty="0"/>
            <a:t>Data integrity</a:t>
          </a:r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 Information and programs are changed only in a specified and authorized manner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System integrity</a:t>
          </a:r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A system performs its intended function in an unimpaired manner, free from deliberate or inadvertent unauthorized manipulation of the system</a:t>
          </a:r>
        </a:p>
      </dsp:txBody>
      <dsp:txXfrm>
        <a:off x="0" y="2319879"/>
        <a:ext cx="8839200" cy="1700480"/>
      </dsp:txXfrm>
    </dsp:sp>
    <dsp:sp modelId="{D865B79C-0930-C042-ADB5-25A0D1DA2B7F}">
      <dsp:nvSpPr>
        <dsp:cNvPr id="0" name=""/>
        <dsp:cNvSpPr/>
      </dsp:nvSpPr>
      <dsp:spPr>
        <a:xfrm>
          <a:off x="441960" y="2233745"/>
          <a:ext cx="6187440" cy="147311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3871" tIns="0" rIns="233871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Integrity</a:t>
          </a:r>
        </a:p>
      </dsp:txBody>
      <dsp:txXfrm>
        <a:off x="449151" y="2240936"/>
        <a:ext cx="6173058" cy="132929"/>
      </dsp:txXfrm>
    </dsp:sp>
    <dsp:sp modelId="{CC27436A-1E4D-D84D-A7FC-05F0DE392564}">
      <dsp:nvSpPr>
        <dsp:cNvPr id="0" name=""/>
        <dsp:cNvSpPr/>
      </dsp:nvSpPr>
      <dsp:spPr>
        <a:xfrm>
          <a:off x="0" y="3949480"/>
          <a:ext cx="8839200" cy="7691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020" tIns="170456" rIns="686020" bIns="28448" numCol="1" spcCol="1270" anchor="t" anchorCtr="0">
          <a:noAutofit/>
        </a:bodyPr>
        <a:lstStyle/>
        <a:p>
          <a:pPr marL="57150" lvl="1" indent="-57150" algn="l" defTabSz="177800" rtl="0">
            <a:lnSpc>
              <a:spcPct val="150000"/>
            </a:lnSpc>
            <a:spcBef>
              <a:spcPct val="0"/>
            </a:spcBef>
            <a:spcAft>
              <a:spcPts val="1200"/>
            </a:spcAft>
            <a:buChar char="••"/>
          </a:pPr>
          <a:endParaRPr lang="en-US" sz="400" kern="1200" dirty="0"/>
        </a:p>
        <a:p>
          <a:pPr marL="171450" lvl="1" indent="-17145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en-US" sz="1600" kern="1200" dirty="0"/>
            <a:t>Systems work promptly and service is not denied to authorized users</a:t>
          </a:r>
        </a:p>
      </dsp:txBody>
      <dsp:txXfrm>
        <a:off x="0" y="3949480"/>
        <a:ext cx="8839200" cy="769155"/>
      </dsp:txXfrm>
    </dsp:sp>
    <dsp:sp modelId="{667DCDD7-116F-2549-8EDA-F2F25FC22E3F}">
      <dsp:nvSpPr>
        <dsp:cNvPr id="0" name=""/>
        <dsp:cNvSpPr/>
      </dsp:nvSpPr>
      <dsp:spPr>
        <a:xfrm>
          <a:off x="441960" y="3986009"/>
          <a:ext cx="6187440" cy="147311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3871" tIns="0" rIns="233871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Availability</a:t>
          </a:r>
        </a:p>
      </dsp:txBody>
      <dsp:txXfrm>
        <a:off x="449151" y="3993200"/>
        <a:ext cx="6173058" cy="1329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95006-FA94-7A4E-9FF4-7CC079766FD1}">
      <dsp:nvSpPr>
        <dsp:cNvPr id="0" name=""/>
        <dsp:cNvSpPr/>
      </dsp:nvSpPr>
      <dsp:spPr>
        <a:xfrm rot="16200000">
          <a:off x="-896586" y="898406"/>
          <a:ext cx="4562475" cy="2765662"/>
        </a:xfrm>
        <a:prstGeom prst="flowChartManualOperation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602" bIns="0" numCol="1" spcCol="1270" anchor="t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Authenticity</a:t>
          </a: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Users are who they say they are and each input arriving at the system came from a trusted source </a:t>
          </a:r>
        </a:p>
      </dsp:txBody>
      <dsp:txXfrm rot="5400000">
        <a:off x="1821" y="912494"/>
        <a:ext cx="2765662" cy="2737485"/>
      </dsp:txXfrm>
    </dsp:sp>
    <dsp:sp modelId="{6FA73AC8-DAA8-CE41-8208-3A234E80FA0C}">
      <dsp:nvSpPr>
        <dsp:cNvPr id="0" name=""/>
        <dsp:cNvSpPr/>
      </dsp:nvSpPr>
      <dsp:spPr>
        <a:xfrm rot="16200000">
          <a:off x="3489782" y="-514875"/>
          <a:ext cx="4562475" cy="5592225"/>
        </a:xfrm>
        <a:prstGeom prst="flowChartManualOperation">
          <a:avLst/>
        </a:prstGeom>
        <a:noFill/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solidFill>
                <a:schemeClr val="tx1"/>
              </a:solidFill>
              <a:effectLst/>
            </a:rPr>
            <a:t>Ex</a:t>
          </a:r>
          <a:r>
            <a:rPr lang="en-US" sz="2800" i="1" kern="1200" dirty="0">
              <a:solidFill>
                <a:schemeClr val="tx1"/>
              </a:solidFill>
              <a:effectLst/>
            </a:rPr>
            <a:t>a</a:t>
          </a:r>
          <a:r>
            <a:rPr lang="en-US" sz="2800" kern="1200" dirty="0">
              <a:solidFill>
                <a:schemeClr val="tx1"/>
              </a:solidFill>
              <a:effectLst/>
            </a:rPr>
            <a:t>mples: access </a:t>
          </a:r>
          <a:r>
            <a:rPr lang="en-US" sz="28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to services</a:t>
          </a:r>
        </a:p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1"/>
              </a:solidFill>
              <a:effectLst/>
              <a:latin typeface="Arial Narrow" panose="020B0606020202030204" pitchFamily="34" charset="0"/>
            </a:rPr>
            <a:t>Access to a terminal: use password</a:t>
          </a:r>
        </a:p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rgbClr val="FF0000"/>
              </a:solidFill>
              <a:effectLst/>
              <a:latin typeface="Arial Narrow" panose="020B0606020202030204" pitchFamily="34" charset="0"/>
            </a:rPr>
            <a:t>Access to </a:t>
          </a:r>
          <a:r>
            <a:rPr lang="en-US" sz="2000" kern="1200" dirty="0" smtClean="0">
              <a:solidFill>
                <a:srgbClr val="FF0000"/>
              </a:solidFill>
              <a:effectLst/>
              <a:latin typeface="Arial Narrow" panose="020B0606020202030204" pitchFamily="34" charset="0"/>
            </a:rPr>
            <a:t>iPhone (2F): </a:t>
          </a:r>
          <a:r>
            <a:rPr lang="en-US" sz="2000" kern="1200" dirty="0">
              <a:solidFill>
                <a:srgbClr val="FF0000"/>
              </a:solidFill>
              <a:effectLst/>
              <a:latin typeface="Arial Narrow" panose="020B0606020202030204" pitchFamily="34" charset="0"/>
            </a:rPr>
            <a:t>use </a:t>
          </a:r>
          <a:r>
            <a:rPr lang="en-US" sz="2000" kern="1200" dirty="0" err="1">
              <a:solidFill>
                <a:srgbClr val="FF0000"/>
              </a:solidFill>
              <a:effectLst/>
              <a:latin typeface="Arial Narrow" panose="020B0606020202030204" pitchFamily="34" charset="0"/>
            </a:rPr>
            <a:t>password+facial</a:t>
          </a:r>
          <a:r>
            <a:rPr lang="en-US" sz="2000" kern="1200" dirty="0">
              <a:solidFill>
                <a:srgbClr val="FF0000"/>
              </a:solidFill>
              <a:effectLst/>
              <a:latin typeface="Arial Narrow" panose="020B0606020202030204" pitchFamily="34" charset="0"/>
            </a:rPr>
            <a:t> recognition</a:t>
          </a:r>
        </a:p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1"/>
              </a:solidFill>
              <a:effectLst/>
              <a:latin typeface="Arial Narrow" panose="020B0606020202030204" pitchFamily="34" charset="0"/>
            </a:rPr>
            <a:t>Access to account on </a:t>
          </a:r>
          <a:r>
            <a:rPr lang="en-US" sz="2000" kern="1200" dirty="0" smtClean="0">
              <a:solidFill>
                <a:schemeClr val="tx1"/>
              </a:solidFill>
              <a:effectLst/>
              <a:latin typeface="Arial Narrow" panose="020B0606020202030204" pitchFamily="34" charset="0"/>
            </a:rPr>
            <a:t>ATM (2F): </a:t>
          </a:r>
          <a:r>
            <a:rPr lang="en-US" sz="2000" kern="1200" dirty="0">
              <a:solidFill>
                <a:schemeClr val="tx1"/>
              </a:solidFill>
              <a:effectLst/>
              <a:latin typeface="Arial Narrow" panose="020B0606020202030204" pitchFamily="34" charset="0"/>
            </a:rPr>
            <a:t>credit (debit) card + PIN</a:t>
          </a:r>
        </a:p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1"/>
              </a:solidFill>
              <a:effectLst/>
              <a:latin typeface="Arial Narrow" panose="020B0606020202030204" pitchFamily="34" charset="0"/>
            </a:rPr>
            <a:t>Access to FSU Lab: FSU card</a:t>
          </a:r>
          <a:endParaRPr lang="en-US" sz="20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anose="020B0606020202030204" pitchFamily="34" charset="0"/>
          </a:endParaRPr>
        </a:p>
      </dsp:txBody>
      <dsp:txXfrm rot="5400000">
        <a:off x="2974907" y="912495"/>
        <a:ext cx="5592225" cy="27374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95006-FA94-7A4E-9FF4-7CC079766FD1}">
      <dsp:nvSpPr>
        <dsp:cNvPr id="0" name=""/>
        <dsp:cNvSpPr/>
      </dsp:nvSpPr>
      <dsp:spPr>
        <a:xfrm rot="16200000">
          <a:off x="-506039" y="508859"/>
          <a:ext cx="4562475" cy="3544755"/>
        </a:xfrm>
        <a:prstGeom prst="flowChartManualOperation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6050" bIns="0" numCol="1" spcCol="1270" anchor="t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Accountability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Actions of an entity can be traced uniquely to that entity</a:t>
          </a:r>
        </a:p>
      </dsp:txBody>
      <dsp:txXfrm rot="5400000">
        <a:off x="2821" y="912494"/>
        <a:ext cx="3544755" cy="2737485"/>
      </dsp:txXfrm>
    </dsp:sp>
    <dsp:sp modelId="{6FA73AC8-DAA8-CE41-8208-3A234E80FA0C}">
      <dsp:nvSpPr>
        <dsp:cNvPr id="0" name=""/>
        <dsp:cNvSpPr/>
      </dsp:nvSpPr>
      <dsp:spPr>
        <a:xfrm rot="16200000">
          <a:off x="4126258" y="-298830"/>
          <a:ext cx="4562475" cy="5160135"/>
        </a:xfrm>
        <a:prstGeom prst="flowChartManualOperation">
          <a:avLst/>
        </a:prstGeom>
        <a:noFill/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solidFill>
                <a:schemeClr val="tx1"/>
              </a:solidFill>
              <a:effectLst/>
              <a:latin typeface="+mn-lt"/>
            </a:rPr>
            <a:t>Examples: access to services</a:t>
          </a:r>
        </a:p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1"/>
              </a:solidFill>
              <a:effectLst/>
              <a:latin typeface="Arial Narrow" panose="020B0606020202030204" pitchFamily="34" charset="0"/>
            </a:rPr>
            <a:t>The previous examples with ATM and iPhone. </a:t>
          </a:r>
        </a:p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1"/>
              </a:solidFill>
              <a:effectLst/>
              <a:latin typeface="Arial Narrow" panose="020B0606020202030204" pitchFamily="34" charset="0"/>
            </a:rPr>
            <a:t>Also digital signatures for data (but not HMACs)</a:t>
          </a:r>
        </a:p>
      </dsp:txBody>
      <dsp:txXfrm rot="5400000">
        <a:off x="3827428" y="912495"/>
        <a:ext cx="5160135" cy="27374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8DBAC6-25DB-7848-AE10-A620F7695C2D}">
      <dsp:nvSpPr>
        <dsp:cNvPr id="0" name=""/>
        <dsp:cNvSpPr/>
      </dsp:nvSpPr>
      <dsp:spPr>
        <a:xfrm rot="10800000">
          <a:off x="2901696" y="0"/>
          <a:ext cx="5632704" cy="1625599"/>
        </a:xfrm>
        <a:prstGeom prst="nonIsoscelesTrapezoid">
          <a:avLst>
            <a:gd name="adj1" fmla="val 0"/>
            <a:gd name="adj2" fmla="val 59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The loss could be expected to have a severe or catastrophic adverse effect </a:t>
          </a:r>
        </a:p>
      </dsp:txBody>
      <dsp:txXfrm rot="10800000">
        <a:off x="3868928" y="0"/>
        <a:ext cx="4665472" cy="1625599"/>
      </dsp:txXfrm>
    </dsp:sp>
    <dsp:sp modelId="{323F2C42-63B1-9D46-8116-55010DB641B3}">
      <dsp:nvSpPr>
        <dsp:cNvPr id="0" name=""/>
        <dsp:cNvSpPr/>
      </dsp:nvSpPr>
      <dsp:spPr>
        <a:xfrm>
          <a:off x="1934464" y="0"/>
          <a:ext cx="1934464" cy="1625599"/>
        </a:xfrm>
        <a:prstGeom prst="trapezoid">
          <a:avLst>
            <a:gd name="adj" fmla="val 59500"/>
          </a:avLst>
        </a:prstGeom>
        <a:solidFill>
          <a:schemeClr val="accent4"/>
        </a:solidFill>
        <a:ln>
          <a:solidFill>
            <a:schemeClr val="tx1"/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/>
            <a:t>High</a:t>
          </a:r>
        </a:p>
      </dsp:txBody>
      <dsp:txXfrm>
        <a:off x="1934464" y="0"/>
        <a:ext cx="1934464" cy="1625599"/>
      </dsp:txXfrm>
    </dsp:sp>
    <dsp:sp modelId="{EDEB3454-1F7E-594F-B14B-175BDB7A3CA0}">
      <dsp:nvSpPr>
        <dsp:cNvPr id="0" name=""/>
        <dsp:cNvSpPr/>
      </dsp:nvSpPr>
      <dsp:spPr>
        <a:xfrm rot="10800000">
          <a:off x="3868928" y="1625599"/>
          <a:ext cx="4665472" cy="1625599"/>
        </a:xfrm>
        <a:prstGeom prst="nonIsoscelesTrapezoid">
          <a:avLst>
            <a:gd name="adj1" fmla="val 0"/>
            <a:gd name="adj2" fmla="val 59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The loss could be expected to have a serious adverse effect</a:t>
          </a:r>
        </a:p>
      </dsp:txBody>
      <dsp:txXfrm rot="10800000">
        <a:off x="4836160" y="1625599"/>
        <a:ext cx="3698240" cy="1625599"/>
      </dsp:txXfrm>
    </dsp:sp>
    <dsp:sp modelId="{BD8A4DA2-4774-2747-9C4E-431FEDEE116B}">
      <dsp:nvSpPr>
        <dsp:cNvPr id="0" name=""/>
        <dsp:cNvSpPr/>
      </dsp:nvSpPr>
      <dsp:spPr>
        <a:xfrm>
          <a:off x="967232" y="1625599"/>
          <a:ext cx="3868928" cy="1625599"/>
        </a:xfrm>
        <a:prstGeom prst="trapezoid">
          <a:avLst>
            <a:gd name="adj" fmla="val 59500"/>
          </a:avLst>
        </a:prstGeom>
        <a:solidFill>
          <a:schemeClr val="accent1"/>
        </a:solidFill>
        <a:ln>
          <a:solidFill>
            <a:schemeClr val="tx1"/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/>
            <a:t>Moderate</a:t>
          </a:r>
        </a:p>
      </dsp:txBody>
      <dsp:txXfrm>
        <a:off x="1644294" y="1625599"/>
        <a:ext cx="2514803" cy="1625599"/>
      </dsp:txXfrm>
    </dsp:sp>
    <dsp:sp modelId="{63798C49-604C-6D4F-B502-7E4BA45356A1}">
      <dsp:nvSpPr>
        <dsp:cNvPr id="0" name=""/>
        <dsp:cNvSpPr/>
      </dsp:nvSpPr>
      <dsp:spPr>
        <a:xfrm rot="10800000">
          <a:off x="4836160" y="3251199"/>
          <a:ext cx="3698239" cy="1625599"/>
        </a:xfrm>
        <a:prstGeom prst="nonIsoscelesTrapezoid">
          <a:avLst>
            <a:gd name="adj1" fmla="val 0"/>
            <a:gd name="adj2" fmla="val 59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9144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The loss could be expected to have a limited adverse effect </a:t>
          </a:r>
        </a:p>
        <a:p>
          <a:pPr marL="9144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900" kern="1200" dirty="0"/>
        </a:p>
      </dsp:txBody>
      <dsp:txXfrm rot="10800000">
        <a:off x="5803392" y="3251199"/>
        <a:ext cx="2731007" cy="1625599"/>
      </dsp:txXfrm>
    </dsp:sp>
    <dsp:sp modelId="{680880A8-997B-A541-ADD6-12677C70DBB4}">
      <dsp:nvSpPr>
        <dsp:cNvPr id="0" name=""/>
        <dsp:cNvSpPr/>
      </dsp:nvSpPr>
      <dsp:spPr>
        <a:xfrm>
          <a:off x="0" y="3251199"/>
          <a:ext cx="5803392" cy="1625599"/>
        </a:xfrm>
        <a:prstGeom prst="trapezoid">
          <a:avLst>
            <a:gd name="adj" fmla="val 59500"/>
          </a:avLst>
        </a:prstGeom>
        <a:solidFill>
          <a:schemeClr val="bg2"/>
        </a:solidFill>
        <a:ln>
          <a:solidFill>
            <a:schemeClr val="tx1"/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/>
            <a:t>Low</a:t>
          </a:r>
        </a:p>
      </dsp:txBody>
      <dsp:txXfrm>
        <a:off x="1015593" y="3251199"/>
        <a:ext cx="3772204" cy="16255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F287F-54BE-A94E-BE50-7A86606A3A77}">
      <dsp:nvSpPr>
        <dsp:cNvPr id="0" name=""/>
        <dsp:cNvSpPr/>
      </dsp:nvSpPr>
      <dsp:spPr>
        <a:xfrm rot="5400000">
          <a:off x="2528407" y="-815643"/>
          <a:ext cx="953839" cy="282854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One entity pretends to be a different entity</a:t>
          </a:r>
        </a:p>
      </dsp:txBody>
      <dsp:txXfrm rot="-5400000">
        <a:off x="1591056" y="168271"/>
        <a:ext cx="2781980" cy="860713"/>
      </dsp:txXfrm>
    </dsp:sp>
    <dsp:sp modelId="{44488AAB-A78F-8047-B4DF-837F0C5AD89D}">
      <dsp:nvSpPr>
        <dsp:cNvPr id="0" name=""/>
        <dsp:cNvSpPr/>
      </dsp:nvSpPr>
      <dsp:spPr>
        <a:xfrm>
          <a:off x="0" y="2478"/>
          <a:ext cx="1591055" cy="1192299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Masquerade</a:t>
          </a:r>
        </a:p>
      </dsp:txBody>
      <dsp:txXfrm>
        <a:off x="58203" y="60681"/>
        <a:ext cx="1474649" cy="1075893"/>
      </dsp:txXfrm>
    </dsp:sp>
    <dsp:sp modelId="{E9892E3E-9DF2-BD4B-A6CD-F416208DABBC}">
      <dsp:nvSpPr>
        <dsp:cNvPr id="0" name=""/>
        <dsp:cNvSpPr/>
      </dsp:nvSpPr>
      <dsp:spPr>
        <a:xfrm rot="5400000">
          <a:off x="2528407" y="436271"/>
          <a:ext cx="953839" cy="282854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The passive capture of data and its subsequent retransmission</a:t>
          </a:r>
        </a:p>
      </dsp:txBody>
      <dsp:txXfrm rot="-5400000">
        <a:off x="1591056" y="1420186"/>
        <a:ext cx="2781980" cy="860713"/>
      </dsp:txXfrm>
    </dsp:sp>
    <dsp:sp modelId="{0E6340F7-C0A4-1F48-82F3-FF986F32634E}">
      <dsp:nvSpPr>
        <dsp:cNvPr id="0" name=""/>
        <dsp:cNvSpPr/>
      </dsp:nvSpPr>
      <dsp:spPr>
        <a:xfrm>
          <a:off x="0" y="1254393"/>
          <a:ext cx="1591055" cy="1192299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Replay</a:t>
          </a:r>
        </a:p>
      </dsp:txBody>
      <dsp:txXfrm>
        <a:off x="58203" y="1312596"/>
        <a:ext cx="1474649" cy="1075893"/>
      </dsp:txXfrm>
    </dsp:sp>
    <dsp:sp modelId="{9EB773CD-5155-AE49-A39A-DB646F837512}">
      <dsp:nvSpPr>
        <dsp:cNvPr id="0" name=""/>
        <dsp:cNvSpPr/>
      </dsp:nvSpPr>
      <dsp:spPr>
        <a:xfrm rot="5400000">
          <a:off x="2528407" y="1688185"/>
          <a:ext cx="953839" cy="282854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A message is altered, or messages are delayed or reordered</a:t>
          </a:r>
        </a:p>
      </dsp:txBody>
      <dsp:txXfrm rot="-5400000">
        <a:off x="1591056" y="2672100"/>
        <a:ext cx="2781980" cy="860713"/>
      </dsp:txXfrm>
    </dsp:sp>
    <dsp:sp modelId="{2CDB3922-7DE2-9442-911D-A27BD9574D07}">
      <dsp:nvSpPr>
        <dsp:cNvPr id="0" name=""/>
        <dsp:cNvSpPr/>
      </dsp:nvSpPr>
      <dsp:spPr>
        <a:xfrm>
          <a:off x="0" y="2506307"/>
          <a:ext cx="1591055" cy="1192299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Modification of messages </a:t>
          </a:r>
        </a:p>
      </dsp:txBody>
      <dsp:txXfrm>
        <a:off x="58203" y="2564510"/>
        <a:ext cx="1474649" cy="1075893"/>
      </dsp:txXfrm>
    </dsp:sp>
    <dsp:sp modelId="{AF865629-E949-B24E-AF0F-CDFF322825BD}">
      <dsp:nvSpPr>
        <dsp:cNvPr id="0" name=""/>
        <dsp:cNvSpPr/>
      </dsp:nvSpPr>
      <dsp:spPr>
        <a:xfrm rot="5400000">
          <a:off x="2528407" y="2940099"/>
          <a:ext cx="953839" cy="282854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Prevent or inhibit the normal use or management of communications facilities</a:t>
          </a:r>
        </a:p>
      </dsp:txBody>
      <dsp:txXfrm rot="-5400000">
        <a:off x="1591056" y="3924014"/>
        <a:ext cx="2781980" cy="860713"/>
      </dsp:txXfrm>
    </dsp:sp>
    <dsp:sp modelId="{4060CB25-2046-3047-B345-AC66DC2A7D59}">
      <dsp:nvSpPr>
        <dsp:cNvPr id="0" name=""/>
        <dsp:cNvSpPr/>
      </dsp:nvSpPr>
      <dsp:spPr>
        <a:xfrm>
          <a:off x="0" y="3758221"/>
          <a:ext cx="1591055" cy="1192299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Denial of service</a:t>
          </a:r>
        </a:p>
      </dsp:txBody>
      <dsp:txXfrm>
        <a:off x="58203" y="3816424"/>
        <a:ext cx="1474649" cy="107589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CE519-0303-A744-892D-6CF27E5E4D64}">
      <dsp:nvSpPr>
        <dsp:cNvPr id="0" name=""/>
        <dsp:cNvSpPr/>
      </dsp:nvSpPr>
      <dsp:spPr>
        <a:xfrm>
          <a:off x="0" y="0"/>
          <a:ext cx="4791074" cy="479107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9D8600-0FC6-CF44-8D37-7ABEE0F4BC87}">
      <dsp:nvSpPr>
        <dsp:cNvPr id="0" name=""/>
        <dsp:cNvSpPr/>
      </dsp:nvSpPr>
      <dsp:spPr>
        <a:xfrm>
          <a:off x="2395537" y="0"/>
          <a:ext cx="5757862" cy="47910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Applies to </a:t>
          </a:r>
          <a:r>
            <a:rPr lang="en-US" sz="2800" i="1" kern="1200" dirty="0">
              <a:solidFill>
                <a:srgbClr val="7030A0"/>
              </a:solidFill>
            </a:rPr>
            <a:t>single</a:t>
          </a:r>
          <a:r>
            <a:rPr lang="en-US" sz="2800" i="1" kern="1200" dirty="0"/>
            <a:t> messages</a:t>
          </a:r>
          <a:r>
            <a:rPr lang="en-US" sz="2800" kern="1200" dirty="0"/>
            <a:t>, a </a:t>
          </a:r>
          <a:r>
            <a:rPr lang="en-US" sz="2800" i="1" kern="1200" dirty="0">
              <a:solidFill>
                <a:srgbClr val="7030A0"/>
              </a:solidFill>
            </a:rPr>
            <a:t>stream</a:t>
          </a:r>
          <a:r>
            <a:rPr lang="en-US" sz="2800" i="1" kern="1200" dirty="0"/>
            <a:t> </a:t>
          </a:r>
          <a:r>
            <a:rPr lang="en-US" sz="2800" kern="1200" dirty="0"/>
            <a:t>of messages, or </a:t>
          </a:r>
          <a:r>
            <a:rPr lang="en-US" sz="2800" i="1" kern="1200" dirty="0">
              <a:solidFill>
                <a:srgbClr val="7030A0"/>
              </a:solidFill>
            </a:rPr>
            <a:t>selected fields </a:t>
          </a:r>
          <a:r>
            <a:rPr lang="en-US" sz="2800" kern="1200" dirty="0"/>
            <a:t>within a message</a:t>
          </a:r>
        </a:p>
      </dsp:txBody>
      <dsp:txXfrm>
        <a:off x="2395537" y="0"/>
        <a:ext cx="5757862" cy="2275760"/>
      </dsp:txXfrm>
    </dsp:sp>
    <dsp:sp modelId="{460B7F3E-CECD-1E45-A060-CEEBADF883A5}">
      <dsp:nvSpPr>
        <dsp:cNvPr id="0" name=""/>
        <dsp:cNvSpPr/>
      </dsp:nvSpPr>
      <dsp:spPr>
        <a:xfrm>
          <a:off x="1257657" y="2275760"/>
          <a:ext cx="2275760" cy="2275760"/>
        </a:xfrm>
        <a:prstGeom prst="pie">
          <a:avLst>
            <a:gd name="adj1" fmla="val 5400000"/>
            <a:gd name="adj2" fmla="val 1620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EB0DB6-FA4E-CF4E-8B72-2D86613E2D39}">
      <dsp:nvSpPr>
        <dsp:cNvPr id="0" name=""/>
        <dsp:cNvSpPr/>
      </dsp:nvSpPr>
      <dsp:spPr>
        <a:xfrm>
          <a:off x="2382409" y="2314949"/>
          <a:ext cx="5757862" cy="22757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Messages are received as sent with no </a:t>
          </a:r>
          <a:r>
            <a:rPr lang="en-US" sz="2800" i="1" kern="1200" dirty="0">
              <a:solidFill>
                <a:srgbClr val="7030A0"/>
              </a:solidFill>
            </a:rPr>
            <a:t>duplication</a:t>
          </a:r>
          <a:r>
            <a:rPr lang="en-US" sz="2800" kern="1200" dirty="0"/>
            <a:t>, </a:t>
          </a:r>
          <a:r>
            <a:rPr lang="en-US" sz="2800" i="1" kern="1200" dirty="0">
              <a:solidFill>
                <a:srgbClr val="7030A0"/>
              </a:solidFill>
            </a:rPr>
            <a:t>insertion</a:t>
          </a:r>
          <a:r>
            <a:rPr lang="en-US" sz="2800" kern="1200" dirty="0"/>
            <a:t>, </a:t>
          </a:r>
          <a:r>
            <a:rPr lang="en-US" sz="2800" i="1" kern="1200" dirty="0">
              <a:solidFill>
                <a:srgbClr val="7030A0"/>
              </a:solidFill>
            </a:rPr>
            <a:t>modification</a:t>
          </a:r>
          <a:r>
            <a:rPr lang="en-US" sz="2800" kern="1200" dirty="0"/>
            <a:t>, </a:t>
          </a:r>
          <a:r>
            <a:rPr lang="en-US" sz="2800" i="1" kern="1200" dirty="0">
              <a:solidFill>
                <a:srgbClr val="7030A0"/>
              </a:solidFill>
            </a:rPr>
            <a:t>reordering</a:t>
          </a:r>
          <a:r>
            <a:rPr lang="en-US" sz="2800" kern="1200" dirty="0"/>
            <a:t>, or </a:t>
          </a:r>
          <a:r>
            <a:rPr lang="en-US" sz="2800" i="1" kern="1200" dirty="0">
              <a:solidFill>
                <a:srgbClr val="7030A0"/>
              </a:solidFill>
            </a:rPr>
            <a:t>replays</a:t>
          </a:r>
        </a:p>
      </dsp:txBody>
      <dsp:txXfrm>
        <a:off x="2382409" y="2314949"/>
        <a:ext cx="5757862" cy="2275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3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fld id="{3DBF500C-6DFE-1744-90AE-2459E34535D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4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fld id="{057EF538-FAB5-E04E-9D94-DFF0DAB23243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839711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E0942C-CFD0-B04C-830A-59795697A0DF}" type="slidenum">
              <a:rPr lang="en-AU">
                <a:latin typeface="Arial" pitchFamily="-1" charset="0"/>
              </a:rPr>
              <a:pPr/>
              <a:t>1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AU" dirty="0">
              <a:latin typeface="Times New Roman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/>
            <a:endParaRPr lang="en-US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</a:t>
            </a:r>
            <a:endParaRPr lang="en-US" sz="1100" dirty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FD9470-FBC7-1048-AC44-0596CC964AFC}" type="slidenum">
              <a:rPr lang="en-AU" smtClean="0">
                <a:latin typeface="Arial" pitchFamily="-1" charset="0"/>
              </a:rPr>
              <a:pPr/>
              <a:t>10</a:t>
            </a:fld>
            <a:endParaRPr lang="en-AU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85A7B9-F726-604D-8C93-775DA8F1DA02}" type="slidenum">
              <a:rPr lang="en-AU">
                <a:latin typeface="Arial" pitchFamily="-1" charset="0"/>
              </a:rPr>
              <a:pPr/>
              <a:t>11</a:t>
            </a:fld>
            <a:endParaRPr lang="en-AU">
              <a:latin typeface="Arial" pitchFamily="-1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683967-C9E4-FC47-9B2F-BF1BE9D7C548}" type="slidenum">
              <a:rPr lang="en-AU" smtClean="0">
                <a:latin typeface="Arial" pitchFamily="-1" charset="0"/>
              </a:rPr>
              <a:pPr/>
              <a:t>12</a:t>
            </a:fld>
            <a:endParaRPr lang="en-AU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80484F-2602-2542-B3D2-6D7AE2CF424B}" type="slidenum">
              <a:rPr lang="en-AU">
                <a:latin typeface="Arial" pitchFamily="-1" charset="0"/>
              </a:rPr>
              <a:pPr/>
              <a:t>13</a:t>
            </a:fld>
            <a:endParaRPr lang="en-AU">
              <a:latin typeface="Arial" pitchFamily="-1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</a:t>
            </a:r>
            <a:endParaRPr lang="en-US" dirty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883CC4-D73D-3E4C-AB70-A7B1F609C4BF}" type="slidenum">
              <a:rPr lang="en-AU" smtClean="0">
                <a:latin typeface="Arial" pitchFamily="-1" charset="0"/>
              </a:rPr>
              <a:pPr/>
              <a:t>14</a:t>
            </a:fld>
            <a:endParaRPr lang="en-AU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038990-C12F-384A-882E-43CA630AF8DC}" type="slidenum">
              <a:rPr lang="en-AU">
                <a:latin typeface="Arial" pitchFamily="-1" charset="0"/>
              </a:rPr>
              <a:pPr/>
              <a:t>15</a:t>
            </a:fld>
            <a:endParaRPr lang="en-AU">
              <a:latin typeface="Arial" pitchFamily="-1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EF538-FAB5-E04E-9D94-DFF0DAB23243}" type="slidenum">
              <a:rPr lang="en-AU" smtClean="0"/>
              <a:pPr>
                <a:defRPr/>
              </a:pPr>
              <a:t>20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2132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EF538-FAB5-E04E-9D94-DFF0DAB23243}" type="slidenum">
              <a:rPr lang="en-AU" smtClean="0"/>
              <a:pPr>
                <a:defRPr/>
              </a:pPr>
              <a:t>22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2132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7404D0-5512-DA46-AC9A-89250F476031}" type="slidenum">
              <a:rPr lang="en-AU">
                <a:latin typeface="Arial" pitchFamily="-1" charset="0"/>
              </a:rPr>
              <a:pPr/>
              <a:t>27</a:t>
            </a:fld>
            <a:endParaRPr lang="en-AU">
              <a:latin typeface="Arial" pitchFamily="-1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solidFill>
                <a:srgbClr val="000000"/>
              </a:solidFill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3E1D98-73F4-5145-9B7C-A83BB5848644}" type="slidenum">
              <a:rPr lang="en-AU" smtClean="0">
                <a:latin typeface="Arial" pitchFamily="-1" charset="0"/>
              </a:rPr>
              <a:pPr/>
              <a:t>28</a:t>
            </a:fld>
            <a:endParaRPr lang="en-AU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A8CB0-B256-FB46-8B41-13A19D2B6A57}" type="slidenum">
              <a:rPr lang="en-AU" smtClean="0">
                <a:latin typeface="Arial" pitchFamily="-1" charset="0"/>
              </a:rPr>
              <a:pPr/>
              <a:t>2</a:t>
            </a:fld>
            <a:endParaRPr lang="en-AU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1F3F1D-B589-A248-AC5A-025B71A77324}" type="slidenum">
              <a:rPr lang="en-AU">
                <a:latin typeface="Arial" pitchFamily="-1" charset="0"/>
              </a:rPr>
              <a:pPr/>
              <a:t>29</a:t>
            </a:fld>
            <a:endParaRPr lang="en-AU">
              <a:latin typeface="Arial" pitchFamily="-1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solidFill>
                <a:srgbClr val="0000FF"/>
              </a:solidFill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C6BD38-4819-7042-847F-AF1C98E2C12E}" type="slidenum">
              <a:rPr lang="en-AU" smtClean="0">
                <a:latin typeface="Arial" pitchFamily="-1" charset="0"/>
              </a:rPr>
              <a:pPr/>
              <a:t>30</a:t>
            </a:fld>
            <a:endParaRPr lang="en-AU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2D6F4C-B4B5-7644-961A-A67DD654DBED}" type="slidenum">
              <a:rPr lang="en-AU" smtClean="0">
                <a:latin typeface="Arial" pitchFamily="-1" charset="0"/>
              </a:rPr>
              <a:pPr/>
              <a:t>31</a:t>
            </a:fld>
            <a:endParaRPr lang="en-AU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A6E834-723F-AA41-954F-3AC841D8E517}" type="slidenum">
              <a:rPr lang="en-AU" smtClean="0">
                <a:latin typeface="Arial" pitchFamily="-1" charset="0"/>
              </a:rPr>
              <a:pPr/>
              <a:t>32</a:t>
            </a:fld>
            <a:endParaRPr lang="en-AU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1060AD-E45F-6A4E-A812-942E6DA02CC7}" type="slidenum">
              <a:rPr lang="en-AU" smtClean="0">
                <a:latin typeface="Arial" pitchFamily="-1" charset="0"/>
              </a:rPr>
              <a:pPr/>
              <a:t>33</a:t>
            </a:fld>
            <a:endParaRPr lang="en-AU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A896FB-C67D-694F-AB19-4BF09E693C14}" type="slidenum">
              <a:rPr lang="en-AU">
                <a:latin typeface="Arial" pitchFamily="-1" charset="0"/>
              </a:rPr>
              <a:pPr/>
              <a:t>34</a:t>
            </a:fld>
            <a:endParaRPr lang="en-AU">
              <a:latin typeface="Arial" pitchFamily="-1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A896FB-C67D-694F-AB19-4BF09E693C14}" type="slidenum">
              <a:rPr lang="en-AU">
                <a:latin typeface="Arial" pitchFamily="-1" charset="0"/>
              </a:rPr>
              <a:pPr/>
              <a:t>35</a:t>
            </a:fld>
            <a:endParaRPr lang="en-AU">
              <a:latin typeface="Arial" pitchFamily="-1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17559F-AEC0-5A41-A400-F4C7356D2B21}" type="slidenum">
              <a:rPr lang="en-AU" smtClean="0">
                <a:latin typeface="Arial" pitchFamily="-1" charset="0"/>
              </a:rPr>
              <a:pPr/>
              <a:t>36</a:t>
            </a:fld>
            <a:endParaRPr lang="en-AU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411C90-DB8E-0046-B07A-C92FBC285BB4}" type="slidenum">
              <a:rPr lang="en-AU" smtClean="0">
                <a:latin typeface="Arial" pitchFamily="-1" charset="0"/>
              </a:rPr>
              <a:pPr/>
              <a:t>37</a:t>
            </a:fld>
            <a:endParaRPr lang="en-AU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3F3990-6FDE-6B4F-8BD1-A8E22DC5497A}" type="slidenum">
              <a:rPr lang="en-AU">
                <a:latin typeface="Arial" pitchFamily="-1" charset="0"/>
              </a:rPr>
              <a:pPr/>
              <a:t>38</a:t>
            </a:fld>
            <a:endParaRPr lang="en-AU">
              <a:latin typeface="Arial" pitchFamily="-1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935DF3-F9AD-7841-BB5A-F7E6BBEDD9FB}" type="slidenum">
              <a:rPr lang="en-AU">
                <a:latin typeface="Arial" pitchFamily="-1" charset="0"/>
              </a:rPr>
              <a:pPr/>
              <a:t>3</a:t>
            </a:fld>
            <a:endParaRPr lang="en-AU">
              <a:latin typeface="Arial" pitchFamily="-1" charset="0"/>
            </a:endParaRPr>
          </a:p>
        </p:txBody>
      </p:sp>
      <p:sp>
        <p:nvSpPr>
          <p:cNvPr id="225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6B4810-A0B7-9B45-8528-BF4B4B90E884}" type="slidenum">
              <a:rPr lang="en-AU" smtClean="0">
                <a:latin typeface="Arial" pitchFamily="-1" charset="0"/>
              </a:rPr>
              <a:pPr/>
              <a:t>4</a:t>
            </a:fld>
            <a:endParaRPr lang="en-AU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0809F9-280C-484D-86B2-85B77F512DA4}" type="slidenum">
              <a:rPr lang="en-AU" smtClean="0">
                <a:latin typeface="Arial" pitchFamily="-1" charset="0"/>
              </a:rPr>
              <a:pPr/>
              <a:t>5</a:t>
            </a:fld>
            <a:endParaRPr lang="en-AU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15790"/>
            <a:ext cx="5608320" cy="4570730"/>
          </a:xfrm>
          <a:noFill/>
          <a:ln/>
        </p:spPr>
        <p:txBody>
          <a:bodyPr/>
          <a:lstStyle/>
          <a:p>
            <a:endParaRPr lang="en-US" dirty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C20F5E-450C-394C-9A63-B3125FAB6D5B}" type="slidenum">
              <a:rPr lang="en-AU" smtClean="0">
                <a:latin typeface="Arial" pitchFamily="-1" charset="0"/>
              </a:rPr>
              <a:pPr/>
              <a:t>6</a:t>
            </a:fld>
            <a:endParaRPr lang="en-AU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7C9379-AB26-9343-89AB-D9ADBE6A27C2}" type="slidenum">
              <a:rPr lang="en-AU" smtClean="0">
                <a:latin typeface="Arial" pitchFamily="-1" charset="0"/>
              </a:rPr>
              <a:pPr/>
              <a:t>7</a:t>
            </a:fld>
            <a:endParaRPr lang="en-AU">
              <a:latin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860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7C9379-AB26-9343-89AB-D9ADBE6A27C2}" type="slidenum">
              <a:rPr lang="en-AU" smtClean="0">
                <a:latin typeface="Arial" pitchFamily="-1" charset="0"/>
              </a:rPr>
              <a:pPr/>
              <a:t>8</a:t>
            </a:fld>
            <a:endParaRPr lang="en-AU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E7144E-C404-374C-B551-1749F4BA0FB2}" type="slidenum">
              <a:rPr lang="en-AU" smtClean="0">
                <a:latin typeface="Arial" pitchFamily="-1" charset="0"/>
              </a:rPr>
              <a:pPr/>
              <a:t>9</a:t>
            </a:fld>
            <a:endParaRPr lang="en-AU">
              <a:latin typeface="Arial" pitchFamily="-1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0"/>
            <a:ext cx="1581150" cy="6858000"/>
            <a:chOff x="134471" y="0"/>
            <a:chExt cx="1581220" cy="685800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83676"/>
            <a:stretch>
              <a:fillRect/>
            </a:stretch>
          </p:blipFill>
          <p:spPr bwMode="auto">
            <a:xfrm>
              <a:off x="134471" y="0"/>
              <a:ext cx="1358153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478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16"/>
          <p:cNvGrpSpPr>
            <a:grpSpLocks/>
          </p:cNvGrpSpPr>
          <p:nvPr/>
        </p:nvGrpSpPr>
        <p:grpSpPr bwMode="auto">
          <a:xfrm>
            <a:off x="7546975" y="0"/>
            <a:ext cx="1597025" cy="6858000"/>
            <a:chOff x="7413812" y="0"/>
            <a:chExt cx="1597734" cy="6858000"/>
          </a:xfrm>
        </p:grpSpPr>
        <p:pic>
          <p:nvPicPr>
            <p:cNvPr id="8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r="85126"/>
            <a:stretch>
              <a:fillRect/>
            </a:stretch>
          </p:blipFill>
          <p:spPr bwMode="auto">
            <a:xfrm>
              <a:off x="7651376" y="0"/>
              <a:ext cx="136017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413812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12" descr="HR-Color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4163" y="4841875"/>
            <a:ext cx="60356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2578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2600" y="6356350"/>
            <a:ext cx="2895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Blan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822" cy="1536192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3625" y="381000"/>
            <a:ext cx="3813175" cy="5697538"/>
          </a:xfrm>
          <a:solidFill>
            <a:schemeClr val="bg1">
              <a:lumMod val="85000"/>
            </a:schemeClr>
          </a:solidFill>
          <a:ln w="101600">
            <a:solidFill>
              <a:schemeClr val="accent1">
                <a:lumMod val="40000"/>
                <a:lumOff val="60000"/>
                <a:alpha val="40000"/>
              </a:schemeClr>
            </a:solidFill>
            <a:miter lim="800000"/>
          </a:ln>
          <a:effectLst>
            <a:innerShdw blurRad="457200">
              <a:schemeClr val="accent1">
                <a:alpha val="80000"/>
              </a:schemeClr>
            </a:innerShdw>
            <a:softEdge rad="31750"/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984" y="2209799"/>
            <a:ext cx="3613792" cy="3222625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8ADFC-8892-9A47-BDCA-AE50B6D38D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4267200" y="0"/>
            <a:ext cx="4876800" cy="6858000"/>
            <a:chOff x="4267200" y="0"/>
            <a:chExt cx="4876800" cy="685800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4301" r="46875"/>
            <a:stretch>
              <a:fillRect/>
            </a:stretch>
          </p:blipFill>
          <p:spPr bwMode="auto">
            <a:xfrm>
              <a:off x="4495800" y="0"/>
              <a:ext cx="46482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42672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822" cy="1536192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3625" y="381000"/>
            <a:ext cx="3813175" cy="5697538"/>
          </a:xfr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457200">
              <a:schemeClr val="tx1">
                <a:lumMod val="50000"/>
                <a:lumOff val="50000"/>
                <a:alpha val="80000"/>
              </a:schemeClr>
            </a:innerShdw>
            <a:softEdge rad="127000"/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984" y="2209799"/>
            <a:ext cx="3613792" cy="3222625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EFCCC-D4F4-9045-9835-C5B2AEF1B6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8D78D-8E35-2A45-8837-327CDB22A9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0" y="0"/>
            <a:ext cx="7696200" cy="6858000"/>
            <a:chOff x="0" y="0"/>
            <a:chExt cx="7696200" cy="685800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16862"/>
            <a:stretch>
              <a:fillRect/>
            </a:stretch>
          </p:blipFill>
          <p:spPr bwMode="auto">
            <a:xfrm>
              <a:off x="0" y="0"/>
              <a:ext cx="74676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428309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381001"/>
            <a:ext cx="1447800" cy="5697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81001"/>
            <a:ext cx="6705600" cy="5697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C2B7C6-041E-C042-A637-ECCC52C36A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D4D257-4F1A-5B4F-8BE3-C5A8F8A780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0" y="0"/>
            <a:ext cx="1581150" cy="6858000"/>
            <a:chOff x="134471" y="0"/>
            <a:chExt cx="1581220" cy="685800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83676"/>
            <a:stretch>
              <a:fillRect/>
            </a:stretch>
          </p:blipFill>
          <p:spPr bwMode="auto">
            <a:xfrm>
              <a:off x="134471" y="0"/>
              <a:ext cx="1358153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478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16"/>
          <p:cNvGrpSpPr>
            <a:grpSpLocks/>
          </p:cNvGrpSpPr>
          <p:nvPr/>
        </p:nvGrpSpPr>
        <p:grpSpPr bwMode="auto">
          <a:xfrm>
            <a:off x="7546975" y="0"/>
            <a:ext cx="1597025" cy="6858000"/>
            <a:chOff x="7413812" y="0"/>
            <a:chExt cx="1597734" cy="6858000"/>
          </a:xfrm>
        </p:grpSpPr>
        <p:pic>
          <p:nvPicPr>
            <p:cNvPr id="9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r="85126"/>
            <a:stretch>
              <a:fillRect/>
            </a:stretch>
          </p:blipFill>
          <p:spPr bwMode="auto">
            <a:xfrm>
              <a:off x="7651376" y="0"/>
              <a:ext cx="136017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1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413812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Picture 12" descr="HR-Color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4163" y="4841875"/>
            <a:ext cx="60356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307977" y="950260"/>
            <a:ext cx="2528046" cy="25280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762000">
              <a:schemeClr val="accent1">
                <a:alpha val="80000"/>
              </a:schemeClr>
            </a:innerShdw>
            <a:softEdge rad="317500"/>
          </a:effectLst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noProof="0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3"/>
          </p:nvPr>
        </p:nvSpPr>
        <p:spPr>
          <a:xfrm>
            <a:off x="5257800" y="6356350"/>
            <a:ext cx="2133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752600" y="6356350"/>
            <a:ext cx="2895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0" y="0"/>
            <a:ext cx="9144000" cy="1190625"/>
            <a:chOff x="0" y="0"/>
            <a:chExt cx="9144000" cy="1191256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b="85555"/>
            <a:stretch>
              <a:fillRect/>
            </a:stretch>
          </p:blipFill>
          <p:spPr bwMode="auto">
            <a:xfrm>
              <a:off x="0" y="0"/>
              <a:ext cx="9144000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0" y="923365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10"/>
          <p:cNvGrpSpPr>
            <a:grpSpLocks/>
          </p:cNvGrpSpPr>
          <p:nvPr/>
        </p:nvGrpSpPr>
        <p:grpSpPr bwMode="auto">
          <a:xfrm flipV="1">
            <a:off x="0" y="5667375"/>
            <a:ext cx="9144000" cy="1190625"/>
            <a:chOff x="0" y="0"/>
            <a:chExt cx="9144000" cy="1191256"/>
          </a:xfrm>
        </p:grpSpPr>
        <p:pic>
          <p:nvPicPr>
            <p:cNvPr id="8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b="85555"/>
            <a:stretch>
              <a:fillRect/>
            </a:stretch>
          </p:blipFill>
          <p:spPr bwMode="auto">
            <a:xfrm>
              <a:off x="0" y="0"/>
              <a:ext cx="9144000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0" y="923365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12" descr="HR-Color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4163" y="3259138"/>
            <a:ext cx="60356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200" y="1851212"/>
            <a:ext cx="5446714" cy="1730375"/>
          </a:xfrm>
        </p:spPr>
        <p:txBody>
          <a:bodyPr anchor="b"/>
          <a:lstStyle>
            <a:lvl1pPr algn="ctr">
              <a:lnSpc>
                <a:spcPts val="6800"/>
              </a:lnSpc>
              <a:defRPr sz="6500" b="0" cap="none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4200" y="3576918"/>
            <a:ext cx="5446714" cy="829982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1552C5-3519-B34A-84A2-115DD8FB9A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162" y="1774825"/>
            <a:ext cx="3566160" cy="43037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6534" y="1774825"/>
            <a:ext cx="3566160" cy="43037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74C6C-B126-C243-AF3A-473490ECF0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9" descr="Overlay-HorizontalBridge.jpg"/>
          <p:cNvPicPr>
            <a:picLocks noChangeAspect="1"/>
          </p:cNvPicPr>
          <p:nvPr/>
        </p:nvPicPr>
        <p:blipFill>
          <a:blip r:embed="rId3"/>
          <a:srcRect t="23425" r="61031" b="39764"/>
          <a:stretch>
            <a:fillRect/>
          </a:stretch>
        </p:blipFill>
        <p:spPr>
          <a:xfrm>
            <a:off x="4765675" y="2460625"/>
            <a:ext cx="3563938" cy="984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  <p:pic>
        <p:nvPicPr>
          <p:cNvPr id="11" name="Picture 10" descr="Overlay-HorizontalBridge.jpg"/>
          <p:cNvPicPr>
            <a:picLocks noChangeAspect="1"/>
          </p:cNvPicPr>
          <p:nvPr/>
        </p:nvPicPr>
        <p:blipFill>
          <a:blip r:embed="rId3"/>
          <a:srcRect t="23425" r="61031" b="39764"/>
          <a:stretch>
            <a:fillRect/>
          </a:stretch>
        </p:blipFill>
        <p:spPr>
          <a:xfrm>
            <a:off x="779463" y="2460625"/>
            <a:ext cx="3563937" cy="984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1879320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2590799"/>
            <a:ext cx="3566160" cy="34877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048" y="1879320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048" y="2590799"/>
            <a:ext cx="3566160" cy="34877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F0E9EE-BC9F-CF4B-8C67-03F1AE2829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4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827B03-88FE-5943-BA04-D063075F77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verlay-Blan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AF2D8-10AB-A049-8099-BCC130F93D8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4267200" y="0"/>
            <a:ext cx="4876800" cy="6858000"/>
            <a:chOff x="4267200" y="0"/>
            <a:chExt cx="4876800" cy="685800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4301" r="46875"/>
            <a:stretch>
              <a:fillRect/>
            </a:stretch>
          </p:blipFill>
          <p:spPr bwMode="auto">
            <a:xfrm>
              <a:off x="4495800" y="0"/>
              <a:ext cx="46482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42672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776" cy="1537447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859" y="381001"/>
            <a:ext cx="3813174" cy="5697537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2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2209801"/>
            <a:ext cx="3612776" cy="3200400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>
              <a:defRPr/>
            </a:pPr>
            <a:fld id="{CA68EE8C-42B6-834F-987D-E6D173EC01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92163" y="39688"/>
            <a:ext cx="7570787" cy="141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92163" y="1762125"/>
            <a:ext cx="7570787" cy="428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62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dirty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>
              <a:defRPr/>
            </a:pPr>
            <a:fld id="{CD2D5B02-4D85-9F4F-AC9E-87D0222410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dirty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37" r:id="rId1"/>
    <p:sldLayoutId id="2147485038" r:id="rId2"/>
    <p:sldLayoutId id="2147485039" r:id="rId3"/>
    <p:sldLayoutId id="2147485040" r:id="rId4"/>
    <p:sldLayoutId id="2147485041" r:id="rId5"/>
    <p:sldLayoutId id="2147485042" r:id="rId6"/>
    <p:sldLayoutId id="2147485043" r:id="rId7"/>
    <p:sldLayoutId id="2147485044" r:id="rId8"/>
    <p:sldLayoutId id="2147485045" r:id="rId9"/>
    <p:sldLayoutId id="2147485046" r:id="rId10"/>
    <p:sldLayoutId id="2147485047" r:id="rId11"/>
    <p:sldLayoutId id="2147485048" r:id="rId12"/>
    <p:sldLayoutId id="2147485049" r:id="rId13"/>
  </p:sldLayoutIdLst>
  <p:hf hdr="0" ftr="0" dt="0"/>
  <p:txStyles>
    <p:titleStyle>
      <a:lvl1pPr algn="ctr" rtl="0" eaLnBrk="0" fontAlgn="base" hangingPunct="0">
        <a:lnSpc>
          <a:spcPts val="60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algn="ctr" rtl="0" eaLnBrk="0" fontAlgn="base" hangingPunct="0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1" charset="0"/>
          <a:ea typeface="ＭＳ Ｐゴシック" pitchFamily="-1" charset="-128"/>
          <a:cs typeface="ＭＳ Ｐゴシック" pitchFamily="-1" charset="-128"/>
        </a:defRPr>
      </a:lvl2pPr>
      <a:lvl3pPr algn="ctr" rtl="0" eaLnBrk="0" fontAlgn="base" hangingPunct="0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1" charset="0"/>
          <a:ea typeface="ＭＳ Ｐゴシック" pitchFamily="-1" charset="-128"/>
          <a:cs typeface="ＭＳ Ｐゴシック" pitchFamily="-1" charset="-128"/>
        </a:defRPr>
      </a:lvl3pPr>
      <a:lvl4pPr algn="ctr" rtl="0" eaLnBrk="0" fontAlgn="base" hangingPunct="0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1" charset="0"/>
          <a:ea typeface="ＭＳ Ｐゴシック" pitchFamily="-1" charset="-128"/>
          <a:cs typeface="ＭＳ Ｐゴシック" pitchFamily="-1" charset="-128"/>
        </a:defRPr>
      </a:lvl4pPr>
      <a:lvl5pPr algn="ctr" rtl="0" eaLnBrk="0" fontAlgn="base" hangingPunct="0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1" charset="0"/>
          <a:ea typeface="ＭＳ Ｐゴシック" pitchFamily="-1" charset="-128"/>
          <a:cs typeface="ＭＳ Ｐゴシック" pitchFamily="-1" charset="-128"/>
        </a:defRPr>
      </a:lvl5pPr>
      <a:lvl6pPr marL="4572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1" charset="0"/>
          <a:ea typeface="ＭＳ Ｐゴシック" pitchFamily="-1" charset="-128"/>
          <a:cs typeface="ＭＳ Ｐゴシック" pitchFamily="-1" charset="-128"/>
        </a:defRPr>
      </a:lvl6pPr>
      <a:lvl7pPr marL="9144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1" charset="0"/>
          <a:ea typeface="ＭＳ Ｐゴシック" pitchFamily="-1" charset="-128"/>
          <a:cs typeface="ＭＳ Ｐゴシック" pitchFamily="-1" charset="-128"/>
        </a:defRPr>
      </a:lvl7pPr>
      <a:lvl8pPr marL="13716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1" charset="0"/>
          <a:ea typeface="ＭＳ Ｐゴシック" pitchFamily="-1" charset="-128"/>
          <a:cs typeface="ＭＳ Ｐゴシック" pitchFamily="-1" charset="-128"/>
        </a:defRPr>
      </a:lvl8pPr>
      <a:lvl9pPr marL="18288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1" charset="0"/>
          <a:ea typeface="ＭＳ Ｐゴシック" pitchFamily="-1" charset="-128"/>
          <a:cs typeface="ＭＳ Ｐゴシック" pitchFamily="-1" charset="-128"/>
        </a:defRPr>
      </a:lvl9pPr>
    </p:titleStyle>
    <p:bodyStyle>
      <a:lvl1pPr marL="342900" indent="-342900" algn="l" rtl="0" eaLnBrk="0" fontAlgn="base" hangingPunct="0">
        <a:spcBef>
          <a:spcPts val="2400"/>
        </a:spcBef>
        <a:spcAft>
          <a:spcPct val="0"/>
        </a:spcAft>
        <a:buClr>
          <a:srgbClr val="BAABE3"/>
        </a:buClr>
        <a:buFont typeface="Candara" pitchFamily="-1" charset="0"/>
        <a:buChar char="•"/>
        <a:defRPr sz="2800" kern="1200">
          <a:solidFill>
            <a:schemeClr val="tx2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marL="685800" indent="-3365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Font typeface="Candara" pitchFamily="-1" charset="0"/>
        <a:buChar char="•"/>
        <a:defRPr sz="2600" kern="1200">
          <a:solidFill>
            <a:schemeClr val="tx2"/>
          </a:solidFill>
          <a:latin typeface="+mn-lt"/>
          <a:ea typeface="ＭＳ Ｐゴシック" pitchFamily="-1" charset="-128"/>
          <a:cs typeface="+mn-cs"/>
        </a:defRPr>
      </a:lvl2pPr>
      <a:lvl3pPr marL="1035050" indent="-349250" algn="l" rtl="0" eaLnBrk="0" fontAlgn="base" hangingPunct="0">
        <a:spcBef>
          <a:spcPts val="600"/>
        </a:spcBef>
        <a:spcAft>
          <a:spcPct val="0"/>
        </a:spcAft>
        <a:buClr>
          <a:srgbClr val="BAABE3"/>
        </a:buClr>
        <a:buFont typeface="Candara" pitchFamily="-1" charset="0"/>
        <a:buChar char="•"/>
        <a:defRPr sz="2400" kern="1200">
          <a:solidFill>
            <a:schemeClr val="tx2"/>
          </a:solidFill>
          <a:latin typeface="+mn-lt"/>
          <a:ea typeface="ＭＳ Ｐゴシック" pitchFamily="-1" charset="-128"/>
          <a:cs typeface="+mn-cs"/>
        </a:defRPr>
      </a:lvl3pPr>
      <a:lvl4pPr marL="1371600" indent="-3365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Font typeface="Candara" pitchFamily="-1" charset="0"/>
        <a:buChar char="•"/>
        <a:defRPr sz="2200" kern="1200">
          <a:solidFill>
            <a:schemeClr val="tx2"/>
          </a:solidFill>
          <a:latin typeface="+mn-lt"/>
          <a:ea typeface="ＭＳ Ｐゴシック" pitchFamily="-1" charset="-128"/>
          <a:cs typeface="+mn-cs"/>
        </a:defRPr>
      </a:lvl4pPr>
      <a:lvl5pPr marL="1720850" indent="-349250" algn="l" rtl="0" eaLnBrk="0" fontAlgn="base" hangingPunct="0">
        <a:spcBef>
          <a:spcPts val="600"/>
        </a:spcBef>
        <a:spcAft>
          <a:spcPct val="0"/>
        </a:spcAft>
        <a:buClr>
          <a:srgbClr val="BAABE3"/>
        </a:buClr>
        <a:buFont typeface="Candara" pitchFamily="-1" charset="0"/>
        <a:buChar char="•"/>
        <a:defRPr sz="2000" kern="1200">
          <a:solidFill>
            <a:schemeClr val="tx2"/>
          </a:solidFill>
          <a:latin typeface="+mn-lt"/>
          <a:ea typeface="ＭＳ Ｐゴシック" pitchFamily="-1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7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54200" y="3694113"/>
            <a:ext cx="5446713" cy="14700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dirty="0"/>
              <a:t>Introduction to Cryptography</a:t>
            </a:r>
            <a:endParaRPr lang="en-AU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75656" y="5528840"/>
            <a:ext cx="6120680" cy="852488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itchFamily="-1" charset="2"/>
              <a:buNone/>
            </a:pPr>
            <a:endParaRPr lang="en-US" dirty="0"/>
          </a:p>
          <a:p>
            <a:pPr eaLnBrk="1" hangingPunct="1"/>
            <a:r>
              <a:rPr lang="en-US" dirty="0"/>
              <a:t>Based on:  William Stallings, Cryptography and Network Security.</a:t>
            </a:r>
          </a:p>
          <a:p>
            <a:pPr eaLnBrk="1" hangingPunct="1">
              <a:buFont typeface="Wingdings" pitchFamily="-1" charset="2"/>
              <a:buNone/>
            </a:pPr>
            <a:endParaRPr lang="en-US" dirty="0"/>
          </a:p>
        </p:txBody>
      </p:sp>
      <p:pic>
        <p:nvPicPr>
          <p:cNvPr id="5" name="Picture Placeholder 4" descr="crypto.jpg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>
          <a:xfrm>
            <a:off x="3581400" y="1447800"/>
            <a:ext cx="2109547" cy="1209027"/>
          </a:xfrm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58778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0" y="39688"/>
            <a:ext cx="9144000" cy="1412875"/>
          </a:xfrm>
        </p:spPr>
        <p:txBody>
          <a:bodyPr/>
          <a:lstStyle/>
          <a:p>
            <a:pPr eaLnBrk="1" hangingPunct="1"/>
            <a:r>
              <a:rPr lang="en-US" sz="4800" dirty="0"/>
              <a:t>Security 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92163" y="1774825"/>
            <a:ext cx="3565525" cy="4930775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en-US" dirty="0"/>
              <a:t>Security is not simple</a:t>
            </a:r>
          </a:p>
          <a:p>
            <a:pPr eaLnBrk="1" hangingPunct="1">
              <a:defRPr/>
            </a:pPr>
            <a:r>
              <a:rPr lang="en-US" dirty="0"/>
              <a:t>Potential attacks on the security features need to be considered</a:t>
            </a:r>
          </a:p>
          <a:p>
            <a:pPr eaLnBrk="1" hangingPunct="1">
              <a:defRPr/>
            </a:pPr>
            <a:r>
              <a:rPr lang="en-US" dirty="0"/>
              <a:t>Procedures used to provide particular services are often counter-intuitive</a:t>
            </a:r>
          </a:p>
          <a:p>
            <a:pPr eaLnBrk="1" hangingPunct="1">
              <a:defRPr/>
            </a:pPr>
            <a:r>
              <a:rPr lang="en-US" dirty="0"/>
              <a:t>It is necessary to decide where to use the various security mechanisms</a:t>
            </a:r>
          </a:p>
          <a:p>
            <a:pPr eaLnBrk="1" hangingPunct="1">
              <a:defRPr/>
            </a:pPr>
            <a:r>
              <a:rPr lang="en-US" dirty="0"/>
              <a:t>Requires constant monitoring</a:t>
            </a:r>
          </a:p>
          <a:p>
            <a:pPr eaLnBrk="1" hangingPunct="1">
              <a:defRPr/>
            </a:pPr>
            <a:r>
              <a:rPr lang="en-US" dirty="0"/>
              <a:t>Is too often an afterthought</a:t>
            </a: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828800"/>
            <a:ext cx="3565525" cy="4778375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en-US" dirty="0"/>
              <a:t>Security mechanisms typically involve more than a particular algorithm or protocol</a:t>
            </a:r>
          </a:p>
          <a:p>
            <a:pPr eaLnBrk="1" hangingPunct="1">
              <a:defRPr/>
            </a:pPr>
            <a:r>
              <a:rPr lang="en-US" dirty="0"/>
              <a:t>Security is essentially a battle of wits between a perpetrator and the designer</a:t>
            </a:r>
          </a:p>
          <a:p>
            <a:pPr eaLnBrk="1" hangingPunct="1">
              <a:defRPr/>
            </a:pPr>
            <a:r>
              <a:rPr lang="en-US" dirty="0"/>
              <a:t>Little benefit from security investment is perceived until a security failure occurs</a:t>
            </a:r>
          </a:p>
          <a:p>
            <a:pPr eaLnBrk="1" hangingPunct="1">
              <a:defRPr/>
            </a:pPr>
            <a:r>
              <a:rPr lang="en-US" dirty="0"/>
              <a:t>Strong security is often viewed as an impediment to efficient and user-friendly operation</a:t>
            </a: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black">
          <a:xfrm>
            <a:off x="381000" y="1524000"/>
            <a:ext cx="8382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609600" indent="-609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defRPr/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  <a:latin typeface="Arial" pitchFamily="-107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574C6C-B126-C243-AF3A-473490ECF08E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black">
          <a:xfrm>
            <a:off x="562000" y="1648677"/>
            <a:ext cx="833048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609600" indent="-609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defRPr/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  <a:latin typeface="Arial" pitchFamily="-107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37034" y="39688"/>
            <a:ext cx="7823398" cy="1412875"/>
          </a:xfrm>
        </p:spPr>
        <p:txBody>
          <a:bodyPr/>
          <a:lstStyle/>
          <a:p>
            <a:pPr eaLnBrk="1" hangingPunct="1"/>
            <a:r>
              <a:rPr lang="en-AU" dirty="0"/>
              <a:t>OSI</a:t>
            </a:r>
            <a:r>
              <a:rPr lang="en-AU" baseline="30000" dirty="0"/>
              <a:t>*</a:t>
            </a:r>
            <a:r>
              <a:rPr lang="en-AU" dirty="0"/>
              <a:t> Glossary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828800"/>
            <a:ext cx="7924800" cy="4867275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dirty="0"/>
              <a:t>Security attack</a:t>
            </a:r>
          </a:p>
          <a:p>
            <a:pPr lvl="1" eaLnBrk="1" hangingPunct="1">
              <a:defRPr/>
            </a:pPr>
            <a:r>
              <a:rPr lang="en-US" dirty="0"/>
              <a:t>Any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action</a:t>
            </a:r>
            <a:r>
              <a:rPr lang="en-US" dirty="0"/>
              <a:t> that compromises the security of information or services</a:t>
            </a:r>
          </a:p>
          <a:p>
            <a:pPr eaLnBrk="1" hangingPunct="1">
              <a:defRPr/>
            </a:pPr>
            <a:r>
              <a:rPr lang="en-US" dirty="0"/>
              <a:t>Security mechanism</a:t>
            </a:r>
          </a:p>
          <a:p>
            <a:pPr lvl="1" eaLnBrk="1" hangingPunct="1">
              <a:defRPr/>
            </a:pPr>
            <a:r>
              <a:rPr lang="en-US" dirty="0"/>
              <a:t>A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process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/>
              <a:t>(or a device incorporating such a process) that is designed to detect, prevent, or recover from a security attack</a:t>
            </a:r>
          </a:p>
          <a:p>
            <a:pPr eaLnBrk="1" hangingPunct="1">
              <a:defRPr/>
            </a:pPr>
            <a:r>
              <a:rPr lang="en-US" dirty="0"/>
              <a:t>Security service</a:t>
            </a:r>
          </a:p>
          <a:p>
            <a:pPr lvl="1" eaLnBrk="1" hangingPunct="1">
              <a:defRPr/>
            </a:pPr>
            <a:r>
              <a:rPr lang="en-US" dirty="0"/>
              <a:t>A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processing or communication service </a:t>
            </a:r>
            <a:r>
              <a:rPr lang="en-US" dirty="0"/>
              <a:t>that enhances the security of the data processing systems and the information transfers of an organization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496" y="6453336"/>
            <a:ext cx="4680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</a:t>
            </a:r>
            <a:r>
              <a:rPr lang="en-US" dirty="0"/>
              <a:t> </a:t>
            </a:r>
            <a:r>
              <a:rPr lang="en-US" sz="12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Open System Interoperability </a:t>
            </a:r>
            <a:r>
              <a:rPr lang="en-US" sz="1200" dirty="0">
                <a:latin typeface="Arial Narrow" panose="020B0606020202030204" pitchFamily="34" charset="0"/>
              </a:rPr>
              <a:t>(International Telecommunication Union--ITU)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43664" y="6376243"/>
            <a:ext cx="664840" cy="365125"/>
          </a:xfrm>
        </p:spPr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54"/>
          <p:cNvSpPr>
            <a:spLocks noGrp="1"/>
          </p:cNvSpPr>
          <p:nvPr>
            <p:ph type="title"/>
          </p:nvPr>
        </p:nvSpPr>
        <p:spPr>
          <a:xfrm>
            <a:off x="0" y="-99392"/>
            <a:ext cx="9144000" cy="1412875"/>
          </a:xfrm>
        </p:spPr>
        <p:txBody>
          <a:bodyPr/>
          <a:lstStyle/>
          <a:p>
            <a:pPr eaLnBrk="1" hangingPunct="1"/>
            <a:r>
              <a:rPr lang="en-US" b="1" dirty="0"/>
              <a:t/>
            </a:r>
            <a:br>
              <a:rPr lang="en-US" b="1" dirty="0"/>
            </a:br>
            <a:r>
              <a:rPr lang="en-US" sz="4700" dirty="0"/>
              <a:t>Threats and Attacks (RFC* 4949)</a:t>
            </a:r>
            <a:br>
              <a:rPr lang="en-US" sz="4700" dirty="0"/>
            </a:br>
            <a:endParaRPr lang="en-US" sz="4700" dirty="0"/>
          </a:p>
        </p:txBody>
      </p:sp>
      <p:pic>
        <p:nvPicPr>
          <p:cNvPr id="41988" name="Picture 5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1700808"/>
            <a:ext cx="1509713" cy="157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51520" y="3645024"/>
            <a:ext cx="8568952" cy="264687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+mn-lt"/>
              </a:rPr>
              <a:t>Threat</a:t>
            </a:r>
          </a:p>
          <a:p>
            <a:r>
              <a:rPr lang="en-US" sz="2400" dirty="0">
                <a:latin typeface="+mn-lt"/>
              </a:rPr>
              <a:t>A </a:t>
            </a:r>
            <a:r>
              <a:rPr lang="en-US" sz="2400" b="1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potential for violation </a:t>
            </a:r>
            <a:r>
              <a:rPr lang="en-US" sz="2400" dirty="0">
                <a:latin typeface="+mn-lt"/>
              </a:rPr>
              <a:t>of security, which exists when there is a circumstance, capability,  action, or event that could breach security.</a:t>
            </a:r>
          </a:p>
          <a:p>
            <a:endParaRPr lang="en-US" dirty="0">
              <a:latin typeface="+mn-lt"/>
            </a:endParaRPr>
          </a:p>
          <a:p>
            <a:r>
              <a:rPr lang="en-US" sz="2600" dirty="0">
                <a:latin typeface="+mn-lt"/>
              </a:rPr>
              <a:t>Attack</a:t>
            </a:r>
          </a:p>
          <a:p>
            <a:r>
              <a:rPr lang="en-US" sz="2400" dirty="0">
                <a:latin typeface="+mn-lt"/>
              </a:rPr>
              <a:t>An </a:t>
            </a:r>
            <a:r>
              <a:rPr lang="en-US" sz="2400" b="1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assault on system </a:t>
            </a:r>
            <a:r>
              <a:rPr lang="en-US" sz="2400" dirty="0">
                <a:latin typeface="+mn-lt"/>
              </a:rPr>
              <a:t>security that derives from a threat.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6453336"/>
            <a:ext cx="4549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 Narrow" pitchFamily="34" charset="0"/>
              </a:rPr>
              <a:t>* </a:t>
            </a:r>
            <a:r>
              <a:rPr lang="en-US" sz="1200" b="1" dirty="0">
                <a:solidFill>
                  <a:schemeClr val="accent1"/>
                </a:solidFill>
                <a:latin typeface="Arial Narrow" pitchFamily="34" charset="0"/>
              </a:rPr>
              <a:t>Request For Commen</a:t>
            </a:r>
            <a:r>
              <a:rPr lang="en-US" sz="1200" dirty="0">
                <a:latin typeface="Arial Narrow" pitchFamily="34" charset="0"/>
              </a:rPr>
              <a:t>ts (usually from the Internet Engineering Task Force).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 descr="f1.pdf"/>
          <p:cNvPicPr>
            <a:picLocks noChangeAspect="1"/>
          </p:cNvPicPr>
          <p:nvPr/>
        </p:nvPicPr>
        <p:blipFill>
          <a:blip r:embed="rId3"/>
          <a:srcRect l="4706" r="9412" b="4546"/>
          <a:stretch>
            <a:fillRect/>
          </a:stretch>
        </p:blipFill>
        <p:spPr bwMode="auto">
          <a:xfrm>
            <a:off x="4295145" y="27384"/>
            <a:ext cx="4957375" cy="6583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5" name="Title 10"/>
          <p:cNvSpPr>
            <a:spLocks noGrp="1"/>
          </p:cNvSpPr>
          <p:nvPr>
            <p:ph type="title"/>
          </p:nvPr>
        </p:nvSpPr>
        <p:spPr>
          <a:xfrm>
            <a:off x="381000" y="-99392"/>
            <a:ext cx="3613150" cy="1536700"/>
          </a:xfrm>
        </p:spPr>
        <p:txBody>
          <a:bodyPr/>
          <a:lstStyle/>
          <a:p>
            <a:pPr eaLnBrk="1" hangingPunct="1"/>
            <a:r>
              <a:rPr lang="en-US" dirty="0"/>
              <a:t>Security Attacks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half" idx="2"/>
          </p:nvPr>
        </p:nvSpPr>
        <p:spPr>
          <a:xfrm>
            <a:off x="381000" y="1844824"/>
            <a:ext cx="3398912" cy="4724400"/>
          </a:xfrm>
        </p:spPr>
        <p:txBody>
          <a:bodyPr>
            <a:normAutofit/>
          </a:bodyPr>
          <a:lstStyle/>
          <a:p>
            <a:pPr algn="l" eaLnBrk="1" hangingPunct="1">
              <a:buClr>
                <a:schemeClr val="accent1">
                  <a:lumMod val="50000"/>
                </a:schemeClr>
              </a:buClr>
              <a:buSzPct val="135000"/>
              <a:buFont typeface="Arial"/>
              <a:buChar char="•"/>
              <a:defRPr/>
            </a:pPr>
            <a:r>
              <a:rPr lang="en-US" sz="2000" dirty="0"/>
              <a:t> </a:t>
            </a:r>
            <a:r>
              <a:rPr lang="en-US" dirty="0"/>
              <a:t>A </a:t>
            </a:r>
            <a:r>
              <a:rPr lang="en-US" i="1" dirty="0">
                <a:solidFill>
                  <a:schemeClr val="bg1"/>
                </a:solidFill>
              </a:rPr>
              <a:t>passive attack </a:t>
            </a:r>
            <a:r>
              <a:rPr lang="en-US" dirty="0"/>
              <a:t>attempts to learn or make use of information from the system but does not affect system resources</a:t>
            </a:r>
          </a:p>
          <a:p>
            <a:pPr algn="l" eaLnBrk="1" hangingPunct="1">
              <a:buClr>
                <a:schemeClr val="accent1">
                  <a:lumMod val="50000"/>
                </a:schemeClr>
              </a:buClr>
              <a:buSzPct val="135000"/>
              <a:buFont typeface="Arial"/>
              <a:buChar char="•"/>
              <a:defRPr/>
            </a:pPr>
            <a:r>
              <a:rPr lang="en-US" dirty="0"/>
              <a:t>An </a:t>
            </a:r>
            <a:r>
              <a:rPr lang="en-US" i="1" dirty="0">
                <a:solidFill>
                  <a:schemeClr val="bg1"/>
                </a:solidFill>
              </a:rPr>
              <a:t>active attack </a:t>
            </a:r>
            <a:r>
              <a:rPr lang="en-US" dirty="0"/>
              <a:t>attempts to alter system resources or affect their operation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68EE8C-42B6-834F-987D-E6D173EC01A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7"/>
          <p:cNvSpPr>
            <a:spLocks noGrp="1"/>
          </p:cNvSpPr>
          <p:nvPr>
            <p:ph type="title"/>
          </p:nvPr>
        </p:nvSpPr>
        <p:spPr>
          <a:xfrm>
            <a:off x="381000" y="0"/>
            <a:ext cx="3613150" cy="1905000"/>
          </a:xfrm>
        </p:spPr>
        <p:txBody>
          <a:bodyPr/>
          <a:lstStyle/>
          <a:p>
            <a:pPr eaLnBrk="1" hangingPunct="1"/>
            <a:r>
              <a:rPr lang="en-US"/>
              <a:t>Passive Attacks</a:t>
            </a:r>
          </a:p>
        </p:txBody>
      </p:sp>
      <p:sp>
        <p:nvSpPr>
          <p:cNvPr id="46083" name="Content Placeholder 8"/>
          <p:cNvSpPr>
            <a:spLocks noGrp="1"/>
          </p:cNvSpPr>
          <p:nvPr>
            <p:ph idx="1"/>
          </p:nvPr>
        </p:nvSpPr>
        <p:spPr>
          <a:xfrm>
            <a:off x="4355976" y="4822304"/>
            <a:ext cx="4896544" cy="1991072"/>
          </a:xfrm>
        </p:spPr>
        <p:txBody>
          <a:bodyPr/>
          <a:lstStyle/>
          <a:p>
            <a:pPr eaLnBrk="1" hangingPunct="1"/>
            <a:r>
              <a:rPr lang="en-US" dirty="0"/>
              <a:t>Two types of passive attacks:</a:t>
            </a:r>
          </a:p>
          <a:p>
            <a:pPr lvl="1" eaLnBrk="1" hangingPunct="1"/>
            <a:r>
              <a:rPr lang="en-US" dirty="0"/>
              <a:t>The release of message contents</a:t>
            </a:r>
          </a:p>
          <a:p>
            <a:pPr lvl="1" eaLnBrk="1" hangingPunct="1"/>
            <a:r>
              <a:rPr lang="en-US" dirty="0"/>
              <a:t>Traffic analysis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381000" y="2438400"/>
            <a:ext cx="3326904" cy="3733800"/>
          </a:xfrm>
        </p:spPr>
        <p:txBody>
          <a:bodyPr/>
          <a:lstStyle/>
          <a:p>
            <a:pPr algn="l" eaLnBrk="1" hangingPunct="1">
              <a:buClr>
                <a:schemeClr val="accent1">
                  <a:lumMod val="50000"/>
                </a:schemeClr>
              </a:buClr>
              <a:buSzPct val="135000"/>
              <a:buFont typeface="Arial"/>
              <a:buChar char="•"/>
              <a:defRPr/>
            </a:pPr>
            <a:r>
              <a:rPr lang="en-US" sz="2200" dirty="0"/>
              <a:t> </a:t>
            </a:r>
            <a:r>
              <a:rPr lang="en-US" sz="2000" dirty="0"/>
              <a:t>Eavesdropping on, or monitoring of, transmissions</a:t>
            </a:r>
          </a:p>
          <a:p>
            <a:pPr algn="l" eaLnBrk="1" hangingPunct="1">
              <a:buClr>
                <a:schemeClr val="accent1">
                  <a:lumMod val="50000"/>
                </a:schemeClr>
              </a:buClr>
              <a:buSzPct val="135000"/>
              <a:defRPr/>
            </a:pPr>
            <a:endParaRPr lang="en-US" dirty="0"/>
          </a:p>
        </p:txBody>
      </p:sp>
      <p:pic>
        <p:nvPicPr>
          <p:cNvPr id="46085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8104" y="533400"/>
            <a:ext cx="2736304" cy="3831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68EE8C-42B6-834F-987D-E6D173EC01A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55577" y="0"/>
            <a:ext cx="7607374" cy="1452563"/>
          </a:xfrm>
        </p:spPr>
        <p:txBody>
          <a:bodyPr/>
          <a:lstStyle/>
          <a:p>
            <a:pPr eaLnBrk="1" hangingPunct="1"/>
            <a:r>
              <a:rPr lang="en-AU" dirty="0"/>
              <a:t>Active Attacks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179512" y="2392288"/>
            <a:ext cx="3888432" cy="964704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1700" dirty="0"/>
              <a:t>Modification of data, disruption or creation of a false data </a:t>
            </a: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66941445"/>
              </p:ext>
            </p:extLst>
          </p:nvPr>
        </p:nvGraphicFramePr>
        <p:xfrm>
          <a:off x="4267200" y="1676401"/>
          <a:ext cx="4419599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8133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80592" y="4077072"/>
            <a:ext cx="1619200" cy="181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574C6C-B126-C243-AF3A-473490ECF08E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33" y="2780928"/>
            <a:ext cx="9144000" cy="2520280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sz="6000" dirty="0">
                <a:latin typeface="Viner Hand ITC" panose="03070502030502020203" pitchFamily="66" charset="0"/>
              </a:rPr>
              <a:t>History of </a:t>
            </a:r>
            <a:r>
              <a:rPr lang="en-US" sz="6000" dirty="0" smtClean="0">
                <a:latin typeface="Viner Hand ITC" panose="03070502030502020203" pitchFamily="66" charset="0"/>
              </a:rPr>
              <a:t>Cryptography    an </a:t>
            </a:r>
            <a:r>
              <a:rPr lang="en-US" sz="6000" dirty="0">
                <a:latin typeface="Viner Hand ITC" panose="03070502030502020203" pitchFamily="66" charset="0"/>
              </a:rPr>
              <a:t/>
            </a:r>
            <a:br>
              <a:rPr lang="en-US" sz="6000" dirty="0">
                <a:latin typeface="Viner Hand ITC" panose="03070502030502020203" pitchFamily="66" charset="0"/>
              </a:rPr>
            </a:br>
            <a:r>
              <a:rPr lang="en-US" sz="6000" dirty="0" smtClean="0">
                <a:latin typeface="Viner Hand ITC" panose="03070502030502020203" pitchFamily="66" charset="0"/>
              </a:rPr>
              <a:t>overview</a:t>
            </a:r>
            <a:endParaRPr lang="en-US" sz="6000" dirty="0">
              <a:latin typeface="Monotype Corsiva" panose="03010101010201010101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Rectangle 1026"/>
          <p:cNvSpPr txBox="1">
            <a:spLocks noChangeArrowheads="1"/>
          </p:cNvSpPr>
          <p:nvPr/>
        </p:nvSpPr>
        <p:spPr bwMode="auto">
          <a:xfrm>
            <a:off x="0" y="-1"/>
            <a:ext cx="9180512" cy="145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ts val="6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chemeClr val="tx2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algn="ctr" rtl="0" eaLnBrk="0" fontAlgn="base" hangingPunct="0">
              <a:lnSpc>
                <a:spcPts val="6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Candara" pitchFamily="-1" charset="0"/>
                <a:ea typeface="ＭＳ Ｐゴシック" pitchFamily="-1" charset="-128"/>
                <a:cs typeface="ＭＳ Ｐゴシック" pitchFamily="-1" charset="-128"/>
              </a:defRPr>
            </a:lvl2pPr>
            <a:lvl3pPr algn="ctr" rtl="0" eaLnBrk="0" fontAlgn="base" hangingPunct="0">
              <a:lnSpc>
                <a:spcPts val="6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Candara" pitchFamily="-1" charset="0"/>
                <a:ea typeface="ＭＳ Ｐゴシック" pitchFamily="-1" charset="-128"/>
                <a:cs typeface="ＭＳ Ｐゴシック" pitchFamily="-1" charset="-128"/>
              </a:defRPr>
            </a:lvl3pPr>
            <a:lvl4pPr algn="ctr" rtl="0" eaLnBrk="0" fontAlgn="base" hangingPunct="0">
              <a:lnSpc>
                <a:spcPts val="6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Candara" pitchFamily="-1" charset="0"/>
                <a:ea typeface="ＭＳ Ｐゴシック" pitchFamily="-1" charset="-128"/>
                <a:cs typeface="ＭＳ Ｐゴシック" pitchFamily="-1" charset="-128"/>
              </a:defRPr>
            </a:lvl4pPr>
            <a:lvl5pPr algn="ctr" rtl="0" eaLnBrk="0" fontAlgn="base" hangingPunct="0">
              <a:lnSpc>
                <a:spcPts val="6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Candara" pitchFamily="-1" charset="0"/>
                <a:ea typeface="ＭＳ Ｐゴシック" pitchFamily="-1" charset="-128"/>
                <a:cs typeface="ＭＳ Ｐゴシック" pitchFamily="-1" charset="-128"/>
              </a:defRPr>
            </a:lvl5pPr>
            <a:lvl6pPr marL="457200" algn="ctr" rtl="0" fontAlgn="base">
              <a:lnSpc>
                <a:spcPts val="6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Candara" pitchFamily="-1" charset="0"/>
                <a:ea typeface="ＭＳ Ｐゴシック" pitchFamily="-1" charset="-128"/>
                <a:cs typeface="ＭＳ Ｐゴシック" pitchFamily="-1" charset="-128"/>
              </a:defRPr>
            </a:lvl6pPr>
            <a:lvl7pPr marL="914400" algn="ctr" rtl="0" fontAlgn="base">
              <a:lnSpc>
                <a:spcPts val="6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Candara" pitchFamily="-1" charset="0"/>
                <a:ea typeface="ＭＳ Ｐゴシック" pitchFamily="-1" charset="-128"/>
                <a:cs typeface="ＭＳ Ｐゴシック" pitchFamily="-1" charset="-128"/>
              </a:defRPr>
            </a:lvl7pPr>
            <a:lvl8pPr marL="1371600" algn="ctr" rtl="0" fontAlgn="base">
              <a:lnSpc>
                <a:spcPts val="6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Candara" pitchFamily="-1" charset="0"/>
                <a:ea typeface="ＭＳ Ｐゴシック" pitchFamily="-1" charset="-128"/>
                <a:cs typeface="ＭＳ Ｐゴシック" pitchFamily="-1" charset="-128"/>
              </a:defRPr>
            </a:lvl8pPr>
            <a:lvl9pPr marL="1828800" algn="ctr" rtl="0" fontAlgn="base">
              <a:lnSpc>
                <a:spcPts val="6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Candara" pitchFamily="-1" charset="0"/>
                <a:ea typeface="ＭＳ Ｐゴシック" pitchFamily="-1" charset="-128"/>
                <a:cs typeface="ＭＳ Ｐゴシック" pitchFamily="-1" charset="-128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AU" sz="4800" dirty="0" smtClean="0"/>
              <a:t>Contributions to Security and Cryptography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71502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188640"/>
            <a:ext cx="9217024" cy="1229072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sz="4000" dirty="0">
                <a:solidFill>
                  <a:srgbClr val="FF0000"/>
                </a:solidFill>
                <a:latin typeface="Viner Hand ITC" panose="03070502030502020203" pitchFamily="66" charset="0"/>
              </a:rPr>
              <a:t>John von Neumann, Clause Shannon, Alan Turing</a:t>
            </a:r>
            <a:endParaRPr lang="en-US" sz="4000" dirty="0">
              <a:solidFill>
                <a:srgbClr val="FF0000"/>
              </a:solidFill>
              <a:latin typeface="Monotype Corsiva" panose="03010101010201010101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15672" y="6356350"/>
            <a:ext cx="376808" cy="365125"/>
          </a:xfrm>
        </p:spPr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7" name="Picture 2" descr="TAAI 2016 Keynote Talk: Contention and Disruption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6" t="35188" r="15386" b="31381"/>
          <a:stretch/>
        </p:blipFill>
        <p:spPr bwMode="auto">
          <a:xfrm>
            <a:off x="168184" y="4365104"/>
            <a:ext cx="119735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02D39BE-E5B9-ECF1-8285-B4C97F99D4B5}"/>
              </a:ext>
            </a:extLst>
          </p:cNvPr>
          <p:cNvSpPr txBox="1"/>
          <p:nvPr/>
        </p:nvSpPr>
        <p:spPr>
          <a:xfrm>
            <a:off x="1365538" y="1556792"/>
            <a:ext cx="7742965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400"/>
              </a:spcBef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John von Neumann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1903-1957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), </a:t>
            </a:r>
            <a:r>
              <a:rPr lang="en-US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Hungarian American mathematician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physicist, computer scientist, with perhaps the widest coverage of any mathematician of his time, k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nown as the “father of </a:t>
            </a:r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</a:rPr>
              <a:t>Game Theory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”.</a:t>
            </a:r>
          </a:p>
          <a:p>
            <a:pPr marL="342900" indent="-342900">
              <a:spcBef>
                <a:spcPts val="3000"/>
              </a:spcBef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Claude Elwood Shannon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(1916 -2001), American mathematician, computer scientist, cryptographer, known as the “father of </a:t>
            </a:r>
            <a:r>
              <a:rPr lang="en-US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Information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Theory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”.</a:t>
            </a:r>
            <a:endParaRPr lang="en-US" dirty="0"/>
          </a:p>
          <a:p>
            <a:pPr marL="342900" indent="-342900">
              <a:spcBef>
                <a:spcPts val="3000"/>
              </a:spcBef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Alan Mathison Turing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1912-1954), English mathematician, computer scientist and cryptanalyst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highly influential in the development of theoretical computer science, artificial intelligence, “known as the father of </a:t>
            </a:r>
            <a:r>
              <a:rPr lang="en-US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Cryptography</a:t>
            </a:r>
            <a:r>
              <a:rPr lang="en-US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”.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     </a:t>
            </a:r>
            <a:r>
              <a:rPr lang="en-US" sz="1400" b="1" dirty="0" smtClean="0">
                <a:solidFill>
                  <a:srgbClr val="202122"/>
                </a:solidFill>
                <a:latin typeface="Arial" panose="020B0604020202020204" pitchFamily="34" charset="0"/>
              </a:rPr>
              <a:t>Famous papers: </a:t>
            </a:r>
            <a:endParaRPr lang="en-US" sz="1400" b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548640" indent="-285750">
              <a:spcBef>
                <a:spcPts val="0"/>
              </a:spcBef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0033"/>
                </a:solidFill>
              </a:rPr>
              <a:t>On </a:t>
            </a:r>
            <a:r>
              <a:rPr lang="en-US" sz="1400" dirty="0">
                <a:solidFill>
                  <a:srgbClr val="000033"/>
                </a:solidFill>
              </a:rPr>
              <a:t>computable numbers, with an application to the </a:t>
            </a:r>
            <a:r>
              <a:rPr lang="en-US" sz="1400" i="1" dirty="0" smtClean="0">
                <a:solidFill>
                  <a:srgbClr val="000033"/>
                </a:solidFill>
              </a:rPr>
              <a:t>Entscheidungsproblem</a:t>
            </a:r>
            <a:r>
              <a:rPr lang="en-US" sz="1400" dirty="0" smtClean="0">
                <a:solidFill>
                  <a:srgbClr val="000033"/>
                </a:solidFill>
              </a:rPr>
              <a:t>,</a:t>
            </a:r>
            <a:r>
              <a:rPr lang="en-US" sz="1400" dirty="0" smtClean="0"/>
              <a:t>1936</a:t>
            </a:r>
          </a:p>
          <a:p>
            <a:pPr marL="548640" indent="-285750">
              <a:spcBef>
                <a:spcPts val="0"/>
              </a:spcBef>
              <a:buFont typeface="Arial" pitchFamily="34" charset="0"/>
              <a:buChar char="•"/>
            </a:pPr>
            <a:r>
              <a:rPr lang="en-US" sz="1400" dirty="0" smtClean="0"/>
              <a:t>Computing Machinery and Intelligence, 1950</a:t>
            </a:r>
          </a:p>
          <a:p>
            <a:pPr marL="548640" indent="-285750">
              <a:spcBef>
                <a:spcPts val="0"/>
              </a:spcBef>
              <a:buFont typeface="Arial" pitchFamily="34" charset="0"/>
              <a:buChar char="•"/>
            </a:pPr>
            <a:r>
              <a:rPr lang="en-US" sz="1400" dirty="0" err="1" smtClean="0"/>
              <a:t>Entscheidungsproblem</a:t>
            </a:r>
            <a:r>
              <a:rPr lang="en-US" sz="1400" dirty="0"/>
              <a:t> </a:t>
            </a:r>
            <a:r>
              <a:rPr lang="en-US" sz="1400" dirty="0" smtClean="0"/>
              <a:t>= </a:t>
            </a:r>
            <a:r>
              <a:rPr lang="en-US" sz="1400" i="1" dirty="0"/>
              <a:t>Decision p</a:t>
            </a:r>
            <a:r>
              <a:rPr lang="en-US" sz="1400" i="1" dirty="0" smtClean="0"/>
              <a:t>roblem</a:t>
            </a:r>
            <a:r>
              <a:rPr lang="en-US" sz="1400" dirty="0" smtClean="0"/>
              <a:t>: given </a:t>
            </a:r>
            <a:r>
              <a:rPr lang="en-US" sz="1400" dirty="0"/>
              <a:t>all the axioms of </a:t>
            </a:r>
            <a:r>
              <a:rPr lang="en-US" sz="1400" dirty="0" smtClean="0"/>
              <a:t>math, is there an </a:t>
            </a:r>
            <a:r>
              <a:rPr lang="en-US" sz="1400" dirty="0"/>
              <a:t>algorithm that can tell if a proposition is </a:t>
            </a:r>
            <a:r>
              <a:rPr lang="en-US" sz="1400" dirty="0" smtClean="0"/>
              <a:t>provable?</a:t>
            </a:r>
            <a:endParaRPr lang="en-US" sz="1400" dirty="0"/>
          </a:p>
        </p:txBody>
      </p:sp>
      <p:pic>
        <p:nvPicPr>
          <p:cNvPr id="5" name="Picture 2" descr="TAAI 2016 Keynote Talk: Contention and Disruption">
            <a:extLst>
              <a:ext uri="{FF2B5EF4-FFF2-40B4-BE49-F238E27FC236}">
                <a16:creationId xmlns="" xmlns:a16="http://schemas.microsoft.com/office/drawing/2014/main" id="{6689F2F7-6E1F-E5F8-A971-B6D0241D2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7" t="36258" r="42877" b="32222"/>
          <a:stretch/>
        </p:blipFill>
        <p:spPr bwMode="auto">
          <a:xfrm>
            <a:off x="177252" y="3140968"/>
            <a:ext cx="1188287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AAI 2016 Keynote Talk: Contention and Disruption">
            <a:extLst>
              <a:ext uri="{FF2B5EF4-FFF2-40B4-BE49-F238E27FC236}">
                <a16:creationId xmlns="" xmlns:a16="http://schemas.microsoft.com/office/drawing/2014/main" id="{322927F3-220F-0266-2A86-638D8C1BEA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1" t="37130" r="69703" b="28003"/>
          <a:stretch/>
        </p:blipFill>
        <p:spPr bwMode="auto">
          <a:xfrm>
            <a:off x="179512" y="1626635"/>
            <a:ext cx="1190502" cy="1226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48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6600" dirty="0">
                <a:solidFill>
                  <a:srgbClr val="FF0000"/>
                </a:solidFill>
                <a:latin typeface="+mj-lt"/>
              </a:rPr>
              <a:t>Alan 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1" y="1700808"/>
            <a:ext cx="6642993" cy="208823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4200"/>
              </a:spcAft>
              <a:buNone/>
            </a:pPr>
            <a:r>
              <a:rPr lang="en-US" sz="2400" dirty="0"/>
              <a:t>Computer scientist, cryptanalyst, mathematician, philosopher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2840" y="6356350"/>
            <a:ext cx="609600" cy="365125"/>
          </a:xfrm>
        </p:spPr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2050" name="Picture 2" descr="Living in Alan Turing's Future | The New Yor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534706"/>
            <a:ext cx="1872208" cy="245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holloway63.files.wordpress.com/2015/02/bombe_lar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2636912"/>
            <a:ext cx="2904257" cy="405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03848" y="4005064"/>
            <a:ext cx="612068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An initial design of the Bombe produced in 1939 by Alan Turing</a:t>
            </a:r>
          </a:p>
          <a:p>
            <a:endParaRPr lang="en-US" dirty="0"/>
          </a:p>
          <a:p>
            <a:r>
              <a:rPr lang="en-US" sz="2400" dirty="0">
                <a:latin typeface="Arial Narrow" panose="020B0606020202030204" pitchFamily="34" charset="0"/>
              </a:rPr>
              <a:t>[Bombe: emulates several hundred Enigma rotors, and functions as a logical electrical circuit to automate the deductions needed]</a:t>
            </a:r>
          </a:p>
        </p:txBody>
      </p:sp>
    </p:spTree>
    <p:extLst>
      <p:ext uri="{BB962C8B-B14F-4D97-AF65-F5344CB8AC3E}">
        <p14:creationId xmlns:p14="http://schemas.microsoft.com/office/powerpoint/2010/main" val="51072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9688"/>
            <a:ext cx="9144001" cy="14128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900" dirty="0">
                <a:latin typeface="+mj-lt"/>
              </a:rPr>
              <a:t>Navy WAVE working on US Navy Cryptanalytic Bombe</a:t>
            </a:r>
            <a:r>
              <a:rPr lang="en-US" sz="3500" dirty="0">
                <a:latin typeface="Arial Narrow" panose="020B0606020202030204" pitchFamily="34" charset="0"/>
              </a:rPr>
              <a:t/>
            </a:r>
            <a:br>
              <a:rPr lang="en-US" sz="3500" dirty="0">
                <a:latin typeface="Arial Narrow" panose="020B0606020202030204" pitchFamily="34" charset="0"/>
              </a:rPr>
            </a:br>
            <a:r>
              <a:rPr lang="en-US" sz="3200" dirty="0">
                <a:latin typeface="+mj-lt"/>
              </a:rPr>
              <a:t>(Women Accepted for Volunteer Emergency Service)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1026" name="Picture 2" descr="A Navy WAVE working on a US Navy Cryptanalytic Bomb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62125"/>
            <a:ext cx="5660939" cy="428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08104" y="2276872"/>
            <a:ext cx="949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ULTRA</a:t>
            </a:r>
          </a:p>
        </p:txBody>
      </p:sp>
    </p:spTree>
    <p:extLst>
      <p:ext uri="{BB962C8B-B14F-4D97-AF65-F5344CB8AC3E}">
        <p14:creationId xmlns:p14="http://schemas.microsoft.com/office/powerpoint/2010/main" val="382940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1854200" y="3694113"/>
            <a:ext cx="5446713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Chapter 1</a:t>
            </a:r>
          </a:p>
        </p:txBody>
      </p:sp>
      <p:sp>
        <p:nvSpPr>
          <p:cNvPr id="19459" name="Subtitle 13"/>
          <p:cNvSpPr>
            <a:spLocks noGrp="1"/>
          </p:cNvSpPr>
          <p:nvPr>
            <p:ph type="subTitle" idx="1"/>
          </p:nvPr>
        </p:nvSpPr>
        <p:spPr>
          <a:xfrm>
            <a:off x="1854200" y="5203825"/>
            <a:ext cx="5446713" cy="852488"/>
          </a:xfrm>
        </p:spPr>
        <p:txBody>
          <a:bodyPr/>
          <a:lstStyle/>
          <a:p>
            <a:pPr eaLnBrk="1" hangingPunct="1"/>
            <a:r>
              <a:rPr lang="en-US" sz="3600"/>
              <a:t>Overview</a:t>
            </a:r>
          </a:p>
        </p:txBody>
      </p:sp>
      <p:pic>
        <p:nvPicPr>
          <p:cNvPr id="4" name="Picture Placeholder 4" descr="crypto.jpg"/>
          <p:cNvPicPr>
            <a:picLocks noChangeAspect="1"/>
          </p:cNvPicPr>
          <p:nvPr/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 bwMode="auto">
          <a:xfrm>
            <a:off x="3581400" y="1447800"/>
            <a:ext cx="2109547" cy="120902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  <a:headEnd/>
            <a:tailEnd/>
          </a:ln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512" y="71909"/>
            <a:ext cx="9145016" cy="14128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4400" dirty="0" err="1" smtClean="0">
                <a:solidFill>
                  <a:srgbClr val="FF0000"/>
                </a:solidFill>
                <a:latin typeface="Viner Hand ITC" panose="03070502030502020203" pitchFamily="66" charset="0"/>
              </a:rPr>
              <a:t>Auguste</a:t>
            </a:r>
            <a:r>
              <a:rPr lang="en-US" sz="4400" dirty="0" smtClean="0">
                <a:solidFill>
                  <a:srgbClr val="FF0000"/>
                </a:solidFill>
                <a:latin typeface="Viner Hand ITC" panose="03070502030502020203" pitchFamily="66" charset="0"/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  <a:latin typeface="Viner Hand ITC" panose="03070502030502020203" pitchFamily="66" charset="0"/>
              </a:rPr>
              <a:t>Kerckhoffs</a:t>
            </a:r>
            <a:endParaRPr lang="en-US" sz="4400" dirty="0">
              <a:solidFill>
                <a:srgbClr val="FF0000"/>
              </a:solidFill>
              <a:latin typeface="Viner Hand ITC" panose="03070502030502020203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51720" y="2060848"/>
            <a:ext cx="6624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8400"/>
              </a:spcAft>
              <a:buFont typeface="+mj-lt"/>
              <a:buAutoNum type="arabicPeriod" startAt="4"/>
            </a:pPr>
            <a:r>
              <a:rPr lang="en-US" sz="2000" b="1" dirty="0" err="1">
                <a:solidFill>
                  <a:srgbClr val="FF0000"/>
                </a:solidFill>
              </a:rPr>
              <a:t>Auguste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</a:rPr>
              <a:t>Kerckhoffs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(1835</a:t>
            </a:r>
            <a:r>
              <a:rPr lang="en-US" sz="2000" dirty="0"/>
              <a:t>-</a:t>
            </a:r>
            <a:r>
              <a:rPr lang="en-US" sz="2000" dirty="0" smtClean="0"/>
              <a:t>1903): </a:t>
            </a:r>
            <a:r>
              <a:rPr lang="en-US" sz="2000" dirty="0"/>
              <a:t>a </a:t>
            </a:r>
            <a:r>
              <a:rPr lang="en-US" sz="2000" dirty="0" smtClean="0"/>
              <a:t>Dutch linguist and cryptographer. Best known for his </a:t>
            </a:r>
            <a:r>
              <a:rPr lang="en-US" sz="2000" i="1" dirty="0" smtClean="0">
                <a:solidFill>
                  <a:srgbClr val="FF0000"/>
                </a:solidFill>
              </a:rPr>
              <a:t>principles </a:t>
            </a:r>
            <a:r>
              <a:rPr lang="en-US" sz="2000" i="1" dirty="0">
                <a:solidFill>
                  <a:srgbClr val="FF0000"/>
                </a:solidFill>
              </a:rPr>
              <a:t>of practical cipher </a:t>
            </a:r>
            <a:r>
              <a:rPr lang="en-US" sz="2000" i="1" dirty="0" smtClean="0">
                <a:solidFill>
                  <a:srgbClr val="FF0000"/>
                </a:solidFill>
              </a:rPr>
              <a:t>design. </a:t>
            </a:r>
            <a:endParaRPr lang="en-US" sz="2000" i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https://upload.wikimedia.org/wikipedia/commons/8/83/Auguste_Kerckhoff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67" b="23855"/>
          <a:stretch/>
        </p:blipFill>
        <p:spPr bwMode="auto">
          <a:xfrm>
            <a:off x="313557" y="1870338"/>
            <a:ext cx="1650147" cy="199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81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err="1">
                <a:latin typeface="Cambria" pitchFamily="18" charset="0"/>
                <a:ea typeface="Cambria" pitchFamily="18" charset="0"/>
              </a:rPr>
              <a:t>Kerckhoffs</a:t>
            </a:r>
            <a:endParaRPr lang="en-US" sz="6600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04448" y="6237312"/>
            <a:ext cx="376808" cy="365125"/>
          </a:xfrm>
        </p:spPr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10"/>
          <a:stretch/>
        </p:blipFill>
        <p:spPr bwMode="auto">
          <a:xfrm>
            <a:off x="179512" y="1450473"/>
            <a:ext cx="8784976" cy="4018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5469030"/>
            <a:ext cx="871296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640080" indent="-342900">
              <a:buAutoNum type="arabicPeriod" startAt="3"/>
            </a:pPr>
            <a:r>
              <a:rPr lang="en-US" b="1" dirty="0" smtClean="0">
                <a:latin typeface="Arial Narrow" panose="020B0606020202030204" pitchFamily="34" charset="0"/>
              </a:rPr>
              <a:t>It </a:t>
            </a:r>
            <a:r>
              <a:rPr lang="en-US" b="1" dirty="0">
                <a:latin typeface="Arial Narrow" panose="020B0606020202030204" pitchFamily="34" charset="0"/>
              </a:rPr>
              <a:t>must </a:t>
            </a:r>
            <a:r>
              <a:rPr lang="en-US" b="1" dirty="0" smtClean="0">
                <a:latin typeface="Arial Narrow" panose="020B0606020202030204" pitchFamily="34" charset="0"/>
              </a:rPr>
              <a:t>be </a:t>
            </a:r>
            <a:r>
              <a:rPr lang="en-US" b="1" dirty="0">
                <a:latin typeface="Arial Narrow" panose="020B0606020202030204" pitchFamily="34" charset="0"/>
              </a:rPr>
              <a:t>possible to communicate and remember the key without using written notes, and correspondents must be able to change or modify it at will;   </a:t>
            </a:r>
          </a:p>
          <a:p>
            <a:pPr marL="640080" indent="-342900">
              <a:buAutoNum type="arabicPeriod" startAt="3"/>
            </a:pPr>
            <a:r>
              <a:rPr lang="en-US" b="1" dirty="0" smtClean="0">
                <a:latin typeface="Arial Narrow" panose="020B0606020202030204" pitchFamily="34" charset="0"/>
              </a:rPr>
              <a:t>…..</a:t>
            </a:r>
            <a:endParaRPr lang="en-US" b="1" dirty="0">
              <a:latin typeface="Arial Narrow" panose="020B0606020202030204" pitchFamily="34" charset="0"/>
            </a:endParaRPr>
          </a:p>
          <a:p>
            <a:pPr marL="822960"/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1028" name="Picture 4" descr="Security through obscur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204864"/>
            <a:ext cx="3672408" cy="200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99592" y="4859868"/>
            <a:ext cx="1080120" cy="369332"/>
          </a:xfrm>
          <a:prstGeom prst="rect">
            <a:avLst/>
          </a:prstGeom>
          <a:solidFill>
            <a:srgbClr val="FF0000">
              <a:alpha val="28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616" y="5157192"/>
            <a:ext cx="7272808" cy="369332"/>
          </a:xfrm>
          <a:prstGeom prst="rect">
            <a:avLst/>
          </a:prstGeom>
          <a:solidFill>
            <a:srgbClr val="FF0000">
              <a:alpha val="28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19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512" y="71909"/>
            <a:ext cx="9145016" cy="14128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4400" dirty="0" err="1" smtClean="0">
                <a:solidFill>
                  <a:srgbClr val="FF0000"/>
                </a:solidFill>
                <a:latin typeface="Viner Hand ITC" panose="03070502030502020203" pitchFamily="66" charset="0"/>
              </a:rPr>
              <a:t>Auguste</a:t>
            </a:r>
            <a:r>
              <a:rPr lang="en-US" sz="4400" dirty="0" smtClean="0">
                <a:solidFill>
                  <a:srgbClr val="FF0000"/>
                </a:solidFill>
                <a:latin typeface="Viner Hand ITC" panose="03070502030502020203" pitchFamily="66" charset="0"/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  <a:latin typeface="Viner Hand ITC" panose="03070502030502020203" pitchFamily="66" charset="0"/>
              </a:rPr>
              <a:t>Kerckhoffs</a:t>
            </a:r>
            <a:r>
              <a:rPr lang="en-US" sz="4400" dirty="0" smtClean="0">
                <a:solidFill>
                  <a:srgbClr val="FF0000"/>
                </a:solidFill>
                <a:latin typeface="Viner Hand ITC" panose="03070502030502020203" pitchFamily="66" charset="0"/>
              </a:rPr>
              <a:t>, Elizabeth Smith Friedman</a:t>
            </a:r>
            <a:endParaRPr lang="en-US" sz="4400" dirty="0">
              <a:solidFill>
                <a:srgbClr val="FF0000"/>
              </a:solidFill>
              <a:latin typeface="Viner Hand ITC" panose="03070502030502020203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67744" y="1922056"/>
            <a:ext cx="68762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0"/>
              </a:spcAft>
              <a:buFont typeface="+mj-lt"/>
              <a:buAutoNum type="arabicPeriod" startAt="5"/>
            </a:pPr>
            <a:r>
              <a:rPr lang="en-US" sz="2000" b="1" dirty="0" smtClean="0">
                <a:solidFill>
                  <a:srgbClr val="FF0000"/>
                </a:solidFill>
              </a:rPr>
              <a:t>Elizabeth </a:t>
            </a:r>
            <a:r>
              <a:rPr lang="en-US" sz="2000" b="1" dirty="0">
                <a:solidFill>
                  <a:srgbClr val="FF0000"/>
                </a:solidFill>
              </a:rPr>
              <a:t>Smith </a:t>
            </a:r>
            <a:r>
              <a:rPr lang="en-US" sz="2000" b="1" dirty="0" smtClean="0">
                <a:solidFill>
                  <a:srgbClr val="FF0000"/>
                </a:solidFill>
              </a:rPr>
              <a:t>Friedman </a:t>
            </a:r>
            <a:r>
              <a:rPr lang="en-US" sz="2000" dirty="0" smtClean="0"/>
              <a:t>(1892-1980): an </a:t>
            </a:r>
            <a:r>
              <a:rPr lang="en-US" sz="2000" dirty="0"/>
              <a:t>American cryptanalyst and author who deciphered enemy codes in both World </a:t>
            </a:r>
            <a:r>
              <a:rPr lang="en-US" sz="2000" dirty="0" smtClean="0"/>
              <a:t>Wars. </a:t>
            </a:r>
            <a:r>
              <a:rPr lang="en-US" sz="2000" dirty="0"/>
              <a:t>Over the course of her career, she worked for the </a:t>
            </a:r>
            <a:r>
              <a:rPr lang="en-US" sz="2000" dirty="0" smtClean="0"/>
              <a:t>US </a:t>
            </a:r>
            <a:r>
              <a:rPr lang="en-US" sz="2000" dirty="0" smtClean="0">
                <a:solidFill>
                  <a:srgbClr val="FF0000"/>
                </a:solidFill>
              </a:rPr>
              <a:t>Treasury Department, </a:t>
            </a:r>
            <a:r>
              <a:rPr lang="en-US" sz="2000" dirty="0" smtClean="0"/>
              <a:t>Coast Guard (decoding bootleggers/smugglers messages),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Navy and Army</a:t>
            </a:r>
            <a:r>
              <a:rPr lang="en-US" sz="2000" dirty="0"/>
              <a:t>.</a:t>
            </a:r>
          </a:p>
        </p:txBody>
      </p:sp>
      <p:pic>
        <p:nvPicPr>
          <p:cNvPr id="2052" name="Picture 4" descr="Elizebeth Smith Friedma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" r="14636" b="22408"/>
          <a:stretch/>
        </p:blipFill>
        <p:spPr bwMode="auto">
          <a:xfrm>
            <a:off x="251520" y="1980939"/>
            <a:ext cx="1944215" cy="252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9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3704"/>
            <a:ext cx="9143999" cy="108505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4800" dirty="0">
                <a:latin typeface="+mj-lt"/>
              </a:rPr>
              <a:t>Elizabeth Smith Friedman </a:t>
            </a:r>
            <a:r>
              <a:rPr lang="en-US" sz="4400" dirty="0">
                <a:latin typeface="+mj-lt"/>
              </a:rPr>
              <a:t>                             </a:t>
            </a:r>
            <a:r>
              <a:rPr lang="en-US" sz="3600" dirty="0">
                <a:latin typeface="+mj-lt"/>
              </a:rPr>
              <a:t>America's First Female Cryptanalyst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520259"/>
            <a:ext cx="609600" cy="365125"/>
          </a:xfrm>
        </p:spPr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2" descr="Elizebeth Friedman: Coast Guard Code Breaker | Coast guard, Coding, Breakers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1" r="-1"/>
          <a:stretch/>
        </p:blipFill>
        <p:spPr bwMode="auto">
          <a:xfrm>
            <a:off x="219125" y="1582371"/>
            <a:ext cx="5216971" cy="501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he female code-breakers who were left out of history books - BBC Fu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809" y="1628800"/>
            <a:ext cx="3197671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6A5C809-AB6A-12E5-0C9B-35A16DCF3F88}"/>
              </a:ext>
            </a:extLst>
          </p:cNvPr>
          <p:cNvSpPr/>
          <p:nvPr/>
        </p:nvSpPr>
        <p:spPr>
          <a:xfrm>
            <a:off x="3347864" y="2132856"/>
            <a:ext cx="2016224" cy="504056"/>
          </a:xfrm>
          <a:prstGeom prst="rect">
            <a:avLst/>
          </a:prstGeom>
          <a:solidFill>
            <a:srgbClr val="FF0000">
              <a:alpha val="2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8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512" y="71909"/>
            <a:ext cx="9145016" cy="14128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Viner Hand ITC" panose="03070502030502020203" pitchFamily="66" charset="0"/>
              </a:rPr>
              <a:t>Blaise de </a:t>
            </a:r>
            <a:r>
              <a:rPr lang="en-US" sz="4400" dirty="0" err="1">
                <a:latin typeface="Viner Hand ITC" panose="03070502030502020203" pitchFamily="66" charset="0"/>
              </a:rPr>
              <a:t>Vigenere</a:t>
            </a:r>
            <a:r>
              <a:rPr lang="en-US" sz="4400" dirty="0">
                <a:latin typeface="Viner Hand ITC" panose="03070502030502020203" pitchFamily="66" charset="0"/>
              </a:rPr>
              <a:t>, Gilbert </a:t>
            </a:r>
            <a:r>
              <a:rPr lang="en-US" sz="4400" dirty="0" err="1">
                <a:latin typeface="Viner Hand ITC" panose="03070502030502020203" pitchFamily="66" charset="0"/>
              </a:rPr>
              <a:t>Vernam</a:t>
            </a:r>
            <a:r>
              <a:rPr lang="en-US" sz="4400" dirty="0">
                <a:latin typeface="Viner Hand ITC" panose="03070502030502020203" pitchFamily="66" charset="0"/>
              </a:rPr>
              <a:t/>
            </a:r>
            <a:br>
              <a:rPr lang="en-US" sz="4400" dirty="0">
                <a:latin typeface="Viner Hand ITC" panose="03070502030502020203" pitchFamily="66" charset="0"/>
              </a:rPr>
            </a:br>
            <a:r>
              <a:rPr lang="en-US" sz="4400" dirty="0">
                <a:latin typeface="Viner Hand ITC" panose="03070502030502020203" pitchFamily="66" charset="0"/>
              </a:rPr>
              <a:t>and Joseph Mauborgne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122" name="Picture 2" descr="https://image4.slideserve.com/230531/blaise-de-vigen-re-l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8" t="23751" r="56376" b="10778"/>
          <a:stretch/>
        </p:blipFill>
        <p:spPr bwMode="auto">
          <a:xfrm>
            <a:off x="323528" y="1772816"/>
            <a:ext cx="1152128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75656" y="1721708"/>
            <a:ext cx="748883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4800"/>
              </a:spcAft>
              <a:buFont typeface="+mj-lt"/>
              <a:buAutoNum type="arabicPeriod" startAt="6"/>
            </a:pPr>
            <a:r>
              <a:rPr lang="en-US" sz="2000" b="1" dirty="0" err="1" smtClean="0"/>
              <a:t>Blaise</a:t>
            </a:r>
            <a:r>
              <a:rPr lang="en-US" sz="2000" b="1" dirty="0" smtClean="0"/>
              <a:t> de </a:t>
            </a:r>
            <a:r>
              <a:rPr lang="en-US" sz="2000" b="1" dirty="0" err="1" smtClean="0"/>
              <a:t>Vigenere</a:t>
            </a:r>
            <a:r>
              <a:rPr lang="en-US" sz="2000" b="1" dirty="0" smtClean="0"/>
              <a:t> </a:t>
            </a:r>
            <a:r>
              <a:rPr lang="en-US" sz="2000" dirty="0"/>
              <a:t>(1523-1596). </a:t>
            </a:r>
            <a:r>
              <a:rPr lang="en-US" sz="2000" dirty="0" smtClean="0"/>
              <a:t>A </a:t>
            </a:r>
            <a:r>
              <a:rPr lang="en-US" sz="2000" dirty="0"/>
              <a:t>French diplomat and </a:t>
            </a:r>
            <a:r>
              <a:rPr lang="en-US" sz="2000" dirty="0" smtClean="0"/>
              <a:t>cryptographer.                                                                      Created </a:t>
            </a:r>
            <a:r>
              <a:rPr lang="en-US" sz="2000" dirty="0"/>
              <a:t>the </a:t>
            </a:r>
            <a:r>
              <a:rPr lang="en-US" sz="2000" dirty="0" err="1" smtClean="0"/>
              <a:t>Vigenere</a:t>
            </a:r>
            <a:r>
              <a:rPr lang="en-US" sz="2000" dirty="0" smtClean="0"/>
              <a:t> </a:t>
            </a:r>
            <a:r>
              <a:rPr lang="en-US" sz="2000" dirty="0"/>
              <a:t>cipher </a:t>
            </a:r>
          </a:p>
          <a:p>
            <a:pPr marL="457200" indent="-457200">
              <a:spcAft>
                <a:spcPts val="6000"/>
              </a:spcAft>
              <a:buFont typeface="+mj-lt"/>
              <a:buAutoNum type="arabicPeriod" startAt="6"/>
            </a:pPr>
            <a:r>
              <a:rPr lang="en-US" sz="2000" b="1" dirty="0" smtClean="0"/>
              <a:t>Gilbert </a:t>
            </a:r>
            <a:r>
              <a:rPr lang="en-US" sz="2000" b="1" dirty="0" err="1" smtClean="0"/>
              <a:t>Vernam</a:t>
            </a:r>
            <a:r>
              <a:rPr lang="en-US" sz="2000" b="1" dirty="0" smtClean="0"/>
              <a:t> </a:t>
            </a:r>
            <a:r>
              <a:rPr lang="en-US" sz="2000" dirty="0"/>
              <a:t>(1890-1960</a:t>
            </a:r>
            <a:r>
              <a:rPr lang="en-US" sz="2000" dirty="0" smtClean="0"/>
              <a:t>): An </a:t>
            </a:r>
            <a:r>
              <a:rPr lang="en-US" sz="2000" dirty="0"/>
              <a:t>AT&amp;T Bell Labs </a:t>
            </a:r>
            <a:r>
              <a:rPr lang="en-US" sz="2000" dirty="0" smtClean="0"/>
              <a:t>engineer,  credited </a:t>
            </a:r>
            <a:r>
              <a:rPr lang="en-US" sz="2000" dirty="0"/>
              <a:t>with creating the stream cipher, and co-created the one-time pad (OTP).</a:t>
            </a:r>
          </a:p>
          <a:p>
            <a:pPr marL="457200" indent="-457200">
              <a:spcAft>
                <a:spcPts val="6600"/>
              </a:spcAft>
              <a:buFont typeface="+mj-lt"/>
              <a:buAutoNum type="arabicPeriod" startAt="6"/>
            </a:pPr>
            <a:r>
              <a:rPr lang="en-US" sz="2000" b="1" dirty="0" smtClean="0"/>
              <a:t>Joseph </a:t>
            </a:r>
            <a:r>
              <a:rPr lang="en-US" sz="2000" b="1" dirty="0" err="1" smtClean="0"/>
              <a:t>Mauborgne</a:t>
            </a:r>
            <a:r>
              <a:rPr lang="en-US" sz="2000" b="1" dirty="0"/>
              <a:t> </a:t>
            </a:r>
            <a:r>
              <a:rPr lang="en-US" sz="2000" dirty="0"/>
              <a:t>(1881-1971</a:t>
            </a:r>
            <a:r>
              <a:rPr lang="en-US" sz="2000" dirty="0" smtClean="0"/>
              <a:t>): Major </a:t>
            </a:r>
            <a:r>
              <a:rPr lang="en-US" sz="2000" dirty="0"/>
              <a:t>General US </a:t>
            </a:r>
            <a:r>
              <a:rPr lang="en-US" sz="2000" dirty="0" smtClean="0"/>
              <a:t>Army, </a:t>
            </a:r>
            <a:r>
              <a:rPr lang="en-US" sz="2000" dirty="0"/>
              <a:t>co-created the one-time pad.</a:t>
            </a:r>
          </a:p>
        </p:txBody>
      </p:sp>
      <p:pic>
        <p:nvPicPr>
          <p:cNvPr id="5124" name="Picture 4" descr="https://image4.slideserve.com/230531/gilbert-vernam-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8" t="21559" r="57673" b="16582"/>
          <a:stretch/>
        </p:blipFill>
        <p:spPr bwMode="auto">
          <a:xfrm>
            <a:off x="323528" y="3212976"/>
            <a:ext cx="1152128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image4.slideserve.com/230531/joeseph-mauborgne-l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9" t="22740" r="59002" b="18231"/>
          <a:stretch/>
        </p:blipFill>
        <p:spPr bwMode="auto">
          <a:xfrm>
            <a:off x="372278" y="4937720"/>
            <a:ext cx="1103378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55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39688"/>
            <a:ext cx="9145016" cy="1412875"/>
          </a:xfrm>
        </p:spPr>
        <p:txBody>
          <a:bodyPr/>
          <a:lstStyle/>
          <a:p>
            <a:r>
              <a:rPr lang="en-US" dirty="0">
                <a:latin typeface="+mj-lt"/>
              </a:rPr>
              <a:t>The GCHG cryptographers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63688" y="1700808"/>
            <a:ext cx="7200800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James Ellis </a:t>
            </a:r>
            <a:r>
              <a:rPr lang="en-US" sz="2200" dirty="0"/>
              <a:t>(1924-1997): engineer, mathematician who worked for the British Intelligence Agency (GCHQ). Co-created the public-key cryptosystem with C. Cox and M. Williamson </a:t>
            </a:r>
          </a:p>
          <a:p>
            <a:r>
              <a:rPr lang="en-US" sz="2200" dirty="0"/>
              <a:t> </a:t>
            </a:r>
          </a:p>
          <a:p>
            <a:pPr marL="285750" indent="-285750">
              <a:spcAft>
                <a:spcPts val="60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Malcolm Williamson</a:t>
            </a:r>
            <a:r>
              <a:rPr lang="en-US" sz="2200" dirty="0"/>
              <a:t>, mathematician, worked at GCHQ, co-created the public key cryptosystem.</a:t>
            </a:r>
          </a:p>
          <a:p>
            <a:pPr marL="285750" indent="-285750"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Clifford Cox</a:t>
            </a:r>
            <a:r>
              <a:rPr lang="en-US" sz="2200" dirty="0"/>
              <a:t>, mathematician. Cryptographer, worked at GCHQ, co-created the public key cryptosystem.</a:t>
            </a:r>
          </a:p>
          <a:p>
            <a:pPr marL="285750" indent="-285750">
              <a:spcAft>
                <a:spcPts val="42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9" name="Content Placeholder 8" descr="James Ellis - GCHQ.GOV.UK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5" r="19857"/>
          <a:stretch/>
        </p:blipFill>
        <p:spPr bwMode="auto">
          <a:xfrm>
            <a:off x="467545" y="1777516"/>
            <a:ext cx="1075034" cy="143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PPT - The History of Cryptology PowerPoint Presentation, free download -  ID:23053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2" t="23783" r="59973" b="21953"/>
          <a:stretch/>
        </p:blipFill>
        <p:spPr bwMode="auto">
          <a:xfrm>
            <a:off x="467544" y="3497560"/>
            <a:ext cx="1075034" cy="129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PT - The History of Cryptology PowerPoint Presentation, free download -  ID:23053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" t="21160" r="56196" b="16234"/>
          <a:stretch/>
        </p:blipFill>
        <p:spPr bwMode="auto">
          <a:xfrm>
            <a:off x="467545" y="4985318"/>
            <a:ext cx="1152127" cy="132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09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9688"/>
            <a:ext cx="9144000" cy="1412875"/>
          </a:xfrm>
        </p:spPr>
        <p:txBody>
          <a:bodyPr/>
          <a:lstStyle/>
          <a:p>
            <a:r>
              <a:rPr lang="en-US" sz="6600" dirty="0" err="1">
                <a:latin typeface="+mj-lt"/>
              </a:rPr>
              <a:t>Rivest</a:t>
            </a:r>
            <a:r>
              <a:rPr lang="en-US" sz="6600" dirty="0">
                <a:latin typeface="+mj-lt"/>
              </a:rPr>
              <a:t>-Shamir-Adelman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3074" name="Picture 2" descr="Association for Computing Machinery on Twitter: &quot;Len Adleman, Ron Rivest,  and Adi Shamir developed the “RSA method,” now #PublicKeyCryptography.  #TuringAward https://t.co/GsnWTWT5iM&quot;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16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02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83047" y="39688"/>
            <a:ext cx="9335567" cy="1412875"/>
          </a:xfrm>
        </p:spPr>
        <p:txBody>
          <a:bodyPr/>
          <a:lstStyle/>
          <a:p>
            <a:pPr eaLnBrk="1" hangingPunct="1">
              <a:lnSpc>
                <a:spcPts val="4000"/>
              </a:lnSpc>
            </a:pPr>
            <a:r>
              <a:rPr lang="en-US" dirty="0" smtClean="0"/>
              <a:t>Security Services                           </a:t>
            </a:r>
            <a:r>
              <a:rPr lang="en-US" sz="3600" dirty="0"/>
              <a:t>Architecture and Glossary</a:t>
            </a:r>
            <a:endParaRPr lang="en-AU" sz="3600" dirty="0"/>
          </a:p>
        </p:txBody>
      </p:sp>
      <p:sp>
        <p:nvSpPr>
          <p:cNvPr id="48131" name="Rectangle 1027"/>
          <p:cNvSpPr>
            <a:spLocks noGrp="1" noChangeArrowheads="1"/>
          </p:cNvSpPr>
          <p:nvPr>
            <p:ph idx="1"/>
          </p:nvPr>
        </p:nvSpPr>
        <p:spPr>
          <a:xfrm>
            <a:off x="457200" y="2057400"/>
            <a:ext cx="8795320" cy="5410200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SzPct val="135000"/>
              <a:buFont typeface="Arial"/>
              <a:buChar char="•"/>
              <a:defRPr/>
            </a:pPr>
            <a:r>
              <a:rPr lang="en-AU" sz="2200" dirty="0"/>
              <a:t>  </a:t>
            </a:r>
            <a:r>
              <a:rPr lang="en-AU" sz="3200" dirty="0"/>
              <a:t>International Telecommunication Union (ITU)</a:t>
            </a:r>
          </a:p>
          <a:p>
            <a:pPr marL="342900" lvl="1" indent="0" eaLnBrk="1" hangingPunct="1">
              <a:spcAft>
                <a:spcPts val="600"/>
              </a:spcAft>
              <a:buClr>
                <a:schemeClr val="accent3"/>
              </a:buClr>
              <a:buSzPct val="135000"/>
              <a:buFont typeface="Arial"/>
              <a:buChar char="•"/>
              <a:defRPr/>
            </a:pPr>
            <a:r>
              <a:rPr lang="en-AU" sz="2200" dirty="0"/>
              <a:t>  </a:t>
            </a:r>
            <a:r>
              <a:rPr lang="en-AU" sz="2300" dirty="0"/>
              <a:t>X.800,  </a:t>
            </a:r>
            <a:r>
              <a:rPr lang="en-AU" sz="2300" dirty="0">
                <a:cs typeface="ＭＳ Ｐゴシック" pitchFamily="-1" charset="-128"/>
              </a:rPr>
              <a:t>Security </a:t>
            </a:r>
            <a:r>
              <a:rPr lang="en-AU" sz="2300" dirty="0" smtClean="0">
                <a:cs typeface="ＭＳ Ｐゴシック" pitchFamily="-1" charset="-128"/>
              </a:rPr>
              <a:t>Architecture </a:t>
            </a:r>
            <a:r>
              <a:rPr lang="en-AU" sz="2300" dirty="0">
                <a:cs typeface="ＭＳ Ｐゴシック" pitchFamily="-1" charset="-128"/>
              </a:rPr>
              <a:t>for </a:t>
            </a:r>
            <a:r>
              <a:rPr lang="en-AU" sz="2300" b="1" dirty="0" smtClean="0">
                <a:cs typeface="ＭＳ Ｐゴシック" pitchFamily="-1" charset="-128"/>
              </a:rPr>
              <a:t>Open </a:t>
            </a:r>
            <a:r>
              <a:rPr lang="en-AU" sz="2300" b="1" dirty="0">
                <a:cs typeface="ＭＳ Ｐゴシック" pitchFamily="-1" charset="-128"/>
              </a:rPr>
              <a:t>S</a:t>
            </a:r>
            <a:r>
              <a:rPr lang="en-AU" sz="2300" b="1" dirty="0" smtClean="0">
                <a:cs typeface="ＭＳ Ｐゴシック" pitchFamily="-1" charset="-128"/>
              </a:rPr>
              <a:t>ystems </a:t>
            </a:r>
            <a:r>
              <a:rPr lang="en-AU" sz="2300" b="1" dirty="0">
                <a:cs typeface="ＭＳ Ｐゴシック" pitchFamily="-1" charset="-128"/>
              </a:rPr>
              <a:t>I</a:t>
            </a:r>
            <a:r>
              <a:rPr lang="en-AU" sz="2300" b="1" dirty="0" smtClean="0">
                <a:cs typeface="ＭＳ Ｐゴシック" pitchFamily="-1" charset="-128"/>
              </a:rPr>
              <a:t>nterconnection </a:t>
            </a:r>
            <a:endParaRPr lang="en-AU" sz="2300" b="1" dirty="0">
              <a:cs typeface="ＭＳ Ｐゴシック" pitchFamily="-1" charset="-128"/>
            </a:endParaRPr>
          </a:p>
          <a:p>
            <a:pPr marL="0" lvl="1" indent="0" eaLnBrk="1" hangingPunct="1">
              <a:spcBef>
                <a:spcPts val="1800"/>
              </a:spcBef>
              <a:spcAft>
                <a:spcPts val="600"/>
              </a:spcAft>
              <a:buClr>
                <a:schemeClr val="accent3"/>
              </a:buClr>
              <a:buSzPct val="135000"/>
              <a:buFont typeface="Arial"/>
              <a:buChar char="•"/>
              <a:defRPr/>
            </a:pPr>
            <a:r>
              <a:rPr lang="en-AU" sz="2200" dirty="0">
                <a:cs typeface="ＭＳ Ｐゴシック" pitchFamily="-1" charset="-128"/>
              </a:rPr>
              <a:t> </a:t>
            </a:r>
            <a:r>
              <a:rPr lang="en-AU" sz="3200" dirty="0">
                <a:cs typeface="ＭＳ Ｐゴシック" pitchFamily="-1" charset="-128"/>
              </a:rPr>
              <a:t>Request for Comments</a:t>
            </a:r>
          </a:p>
          <a:p>
            <a:pPr marL="349250" lvl="2" indent="0" eaLnBrk="1" hangingPunct="1">
              <a:spcAft>
                <a:spcPts val="600"/>
              </a:spcAft>
              <a:buClr>
                <a:schemeClr val="accent3"/>
              </a:buClr>
              <a:buSzPct val="135000"/>
              <a:buFont typeface="Arial"/>
              <a:buChar char="•"/>
              <a:defRPr/>
            </a:pPr>
            <a:r>
              <a:rPr lang="en-AU" sz="2000" dirty="0"/>
              <a:t> </a:t>
            </a:r>
            <a:r>
              <a:rPr lang="en-AU" sz="2300" dirty="0">
                <a:cs typeface="ＭＳ Ｐゴシック" pitchFamily="-1" charset="-128"/>
              </a:rPr>
              <a:t>RFC 4949 , </a:t>
            </a:r>
            <a:r>
              <a:rPr lang="en-AU" sz="2300" dirty="0"/>
              <a:t>Internet Security Glossary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0" y="39688"/>
            <a:ext cx="9252519" cy="1412875"/>
          </a:xfrm>
        </p:spPr>
        <p:txBody>
          <a:bodyPr/>
          <a:lstStyle/>
          <a:p>
            <a:pPr eaLnBrk="1" hangingPunct="1"/>
            <a:r>
              <a:rPr lang="en-US" dirty="0"/>
              <a:t>X.800 Service </a:t>
            </a:r>
            <a:r>
              <a:rPr lang="en-US" dirty="0" smtClean="0"/>
              <a:t>Categories (OSI)</a:t>
            </a:r>
            <a:endParaRPr lang="en-US" dirty="0"/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1219200" y="2057400"/>
            <a:ext cx="7143750" cy="4343400"/>
          </a:xfrm>
        </p:spPr>
        <p:txBody>
          <a:bodyPr/>
          <a:lstStyle/>
          <a:p>
            <a:pPr marL="514350" indent="-514350" eaLnBrk="1" hangingPunct="1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Authentication</a:t>
            </a:r>
          </a:p>
          <a:p>
            <a:pPr marL="514350" indent="-514350" eaLnBrk="1" hangingPunct="1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Access control</a:t>
            </a:r>
          </a:p>
          <a:p>
            <a:pPr marL="514350" indent="-514350" eaLnBrk="1" hangingPunct="1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Data confidentiality</a:t>
            </a:r>
          </a:p>
          <a:p>
            <a:pPr marL="514350" indent="-514350" eaLnBrk="1" hangingPunct="1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Data integrity</a:t>
            </a:r>
          </a:p>
          <a:p>
            <a:pPr marL="514350" indent="-514350" eaLnBrk="1" hangingPunct="1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 err="1">
                <a:solidFill>
                  <a:srgbClr val="FF0000"/>
                </a:solidFill>
              </a:rPr>
              <a:t>Nonrepudiation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93" y="3505200"/>
            <a:ext cx="2122556" cy="23622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39825"/>
          </a:xfrm>
        </p:spPr>
        <p:txBody>
          <a:bodyPr/>
          <a:lstStyle/>
          <a:p>
            <a:pPr eaLnBrk="1" hangingPunct="1"/>
            <a:r>
              <a:rPr lang="en-US" dirty="0" smtClean="0"/>
              <a:t>1. Authentication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1520" y="1844824"/>
            <a:ext cx="8534400" cy="3495675"/>
          </a:xfrm>
        </p:spPr>
        <p:txBody>
          <a:bodyPr>
            <a:normAutofit/>
          </a:bodyPr>
          <a:lstStyle/>
          <a:p>
            <a:pPr lvl="1" eaLnBrk="1" hangingPunct="1">
              <a:defRPr/>
            </a:pPr>
            <a:r>
              <a:rPr lang="en-US" b="1" i="1" dirty="0"/>
              <a:t>Peer entity </a:t>
            </a:r>
            <a:r>
              <a:rPr lang="en-US" b="1" dirty="0"/>
              <a:t>authentication</a:t>
            </a:r>
            <a:r>
              <a:rPr lang="en-US" dirty="0"/>
              <a:t>:                                          </a:t>
            </a:r>
            <a:r>
              <a:rPr lang="en-US" i="1" dirty="0"/>
              <a:t>Assures the recipient that the message is from the source that it claims to be </a:t>
            </a:r>
          </a:p>
          <a:p>
            <a:pPr lvl="1" eaLnBrk="1" hangingPunct="1">
              <a:spcBef>
                <a:spcPts val="1800"/>
              </a:spcBef>
              <a:defRPr/>
            </a:pPr>
            <a:r>
              <a:rPr lang="en-US" b="1" i="1" dirty="0"/>
              <a:t>Data origin </a:t>
            </a:r>
            <a:r>
              <a:rPr lang="en-US" b="1" dirty="0"/>
              <a:t>authentication</a:t>
            </a:r>
            <a:r>
              <a:rPr lang="en-US" dirty="0"/>
              <a:t>:                                             </a:t>
            </a:r>
            <a:r>
              <a:rPr lang="en-US" i="1" dirty="0"/>
              <a:t>Assures the sender and receiver are authentic and that the connection is not interfered with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Confidential – Part I – Crypto basics and SQL Server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" t="12677" r="37580" b="12869"/>
          <a:stretch/>
        </p:blipFill>
        <p:spPr bwMode="auto">
          <a:xfrm>
            <a:off x="1573867" y="2383120"/>
            <a:ext cx="6166485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47864" y="355303"/>
            <a:ext cx="2882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Cryptology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89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2. Access </a:t>
            </a:r>
            <a:r>
              <a:rPr lang="en-US" dirty="0"/>
              <a:t>Control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838200" y="1981200"/>
            <a:ext cx="7838256" cy="4289425"/>
          </a:xfrm>
        </p:spPr>
        <p:txBody>
          <a:bodyPr/>
          <a:lstStyle/>
          <a:p>
            <a:pPr eaLnBrk="1" hangingPunct="1"/>
            <a:r>
              <a:rPr lang="en-US" sz="3200" dirty="0"/>
              <a:t>Access to host systems and applications via communications links is controlled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424" y="4196680"/>
            <a:ext cx="1778000" cy="1752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3 Data </a:t>
            </a:r>
            <a:r>
              <a:rPr lang="en-US" dirty="0"/>
              <a:t>Confidentiality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906141"/>
            <a:ext cx="8856984" cy="4763219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000" dirty="0"/>
              <a:t>Transmitted data is protected from passive </a:t>
            </a:r>
            <a:r>
              <a:rPr lang="en-US" sz="3000" dirty="0" smtClean="0"/>
              <a:t>and active attacks</a:t>
            </a:r>
            <a:endParaRPr lang="en-US" sz="3000" dirty="0"/>
          </a:p>
          <a:p>
            <a:pPr eaLnBrk="1" hangingPunct="1">
              <a:defRPr/>
            </a:pPr>
            <a:r>
              <a:rPr lang="en-US" sz="3000" dirty="0"/>
              <a:t>Traffic flow is protected from analysis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4 Data </a:t>
            </a:r>
            <a:r>
              <a:rPr lang="en-US" dirty="0"/>
              <a:t>Integrity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2230623"/>
              </p:ext>
            </p:extLst>
          </p:nvPr>
        </p:nvGraphicFramePr>
        <p:xfrm>
          <a:off x="533400" y="1762125"/>
          <a:ext cx="8153400" cy="4791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5 </a:t>
            </a:r>
            <a:r>
              <a:rPr lang="en-US" dirty="0" smtClean="0">
                <a:solidFill>
                  <a:srgbClr val="FF0000"/>
                </a:solidFill>
              </a:rPr>
              <a:t>Nonrepudiation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>
          <a:xfrm>
            <a:off x="792163" y="1762125"/>
            <a:ext cx="8028309" cy="4289425"/>
          </a:xfrm>
        </p:spPr>
        <p:txBody>
          <a:bodyPr/>
          <a:lstStyle/>
          <a:p>
            <a:pPr eaLnBrk="1" hangingPunct="1"/>
            <a:r>
              <a:rPr lang="en-US" dirty="0"/>
              <a:t>The sender or receiver </a:t>
            </a:r>
            <a:r>
              <a:rPr lang="en-US" b="1" i="1" dirty="0">
                <a:solidFill>
                  <a:srgbClr val="FF0000"/>
                </a:solidFill>
              </a:rPr>
              <a:t>cannot deny </a:t>
            </a:r>
            <a:r>
              <a:rPr lang="en-US" dirty="0"/>
              <a:t>a transmitted message</a:t>
            </a:r>
          </a:p>
          <a:p>
            <a:pPr eaLnBrk="1" hangingPunct="1"/>
            <a:r>
              <a:rPr lang="en-US" dirty="0"/>
              <a:t>The </a:t>
            </a:r>
            <a:r>
              <a:rPr lang="en-US" i="1" dirty="0"/>
              <a:t>receiver</a:t>
            </a:r>
            <a:r>
              <a:rPr lang="en-US" dirty="0"/>
              <a:t> </a:t>
            </a:r>
            <a:r>
              <a:rPr lang="en-US" b="1" dirty="0"/>
              <a:t>can prove </a:t>
            </a:r>
            <a:r>
              <a:rPr lang="en-US" dirty="0"/>
              <a:t>that the sender in fact </a:t>
            </a:r>
            <a:r>
              <a:rPr lang="en-US" i="1" dirty="0"/>
              <a:t>sent</a:t>
            </a:r>
            <a:r>
              <a:rPr lang="en-US" dirty="0"/>
              <a:t> the message</a:t>
            </a:r>
          </a:p>
          <a:p>
            <a:pPr eaLnBrk="1" hangingPunct="1"/>
            <a:r>
              <a:rPr lang="en-US" dirty="0"/>
              <a:t>The </a:t>
            </a:r>
            <a:r>
              <a:rPr lang="en-US" i="1" dirty="0"/>
              <a:t>sender</a:t>
            </a:r>
            <a:r>
              <a:rPr lang="en-US" dirty="0"/>
              <a:t> </a:t>
            </a:r>
            <a:r>
              <a:rPr lang="en-US" b="1" dirty="0"/>
              <a:t>can prove </a:t>
            </a:r>
            <a:r>
              <a:rPr lang="en-US" dirty="0"/>
              <a:t>that the receiver in fact </a:t>
            </a:r>
            <a:r>
              <a:rPr lang="en-US" i="1" dirty="0"/>
              <a:t>received</a:t>
            </a:r>
            <a:r>
              <a:rPr lang="en-US" dirty="0"/>
              <a:t> the message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-99"/>
            <a:ext cx="8028309" cy="141287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Model for Security I</a:t>
            </a:r>
            <a:endParaRPr lang="en-AU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70659" name="Picture 3" descr="f2.pdf"/>
          <p:cNvPicPr>
            <a:picLocks noChangeAspect="1"/>
          </p:cNvPicPr>
          <p:nvPr/>
        </p:nvPicPr>
        <p:blipFill>
          <a:blip r:embed="rId3"/>
          <a:srcRect t="12941" r="2727" b="11765"/>
          <a:stretch>
            <a:fillRect/>
          </a:stretch>
        </p:blipFill>
        <p:spPr bwMode="auto">
          <a:xfrm>
            <a:off x="202526" y="1395411"/>
            <a:ext cx="9131300" cy="54625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251520" y="1556792"/>
            <a:ext cx="8352928" cy="5184576"/>
            <a:chOff x="179512" y="1556792"/>
            <a:chExt cx="8352928" cy="5184576"/>
          </a:xfrm>
        </p:grpSpPr>
        <p:sp>
          <p:nvSpPr>
            <p:cNvPr id="2" name="TextBox 1"/>
            <p:cNvSpPr txBox="1"/>
            <p:nvPr/>
          </p:nvSpPr>
          <p:spPr>
            <a:xfrm>
              <a:off x="179512" y="1652811"/>
              <a:ext cx="8352928" cy="16002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419872" y="1556792"/>
              <a:ext cx="2448272" cy="16002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15816" y="6009848"/>
              <a:ext cx="4023360" cy="7315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816352" y="3645025"/>
            <a:ext cx="4000500" cy="1201295"/>
            <a:chOff x="2816352" y="3645025"/>
            <a:chExt cx="4000500" cy="1201295"/>
          </a:xfrm>
        </p:grpSpPr>
        <p:sp>
          <p:nvSpPr>
            <p:cNvPr id="7" name="TextBox 6"/>
            <p:cNvSpPr txBox="1"/>
            <p:nvPr/>
          </p:nvSpPr>
          <p:spPr>
            <a:xfrm rot="16200000">
              <a:off x="2404872" y="4069080"/>
              <a:ext cx="118872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300" b="1" dirty="0">
                  <a:latin typeface="Times New Roman" pitchFamily="18" charset="0"/>
                  <a:cs typeface="Times New Roman" pitchFamily="18" charset="0"/>
                </a:rPr>
                <a:t>Scrambled</a:t>
              </a:r>
            </a:p>
            <a:p>
              <a:pPr algn="ctr">
                <a:lnSpc>
                  <a:spcPct val="60000"/>
                </a:lnSpc>
              </a:pPr>
              <a:r>
                <a:rPr lang="en-US" sz="1300" b="1" dirty="0">
                  <a:latin typeface="Times New Roman" pitchFamily="18" charset="0"/>
                  <a:cs typeface="Times New Roman" pitchFamily="18" charset="0"/>
                </a:rPr>
                <a:t>message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6035040" y="4051933"/>
              <a:ext cx="1188720" cy="374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300" b="1" dirty="0">
                  <a:latin typeface="Times New Roman" pitchFamily="18" charset="0"/>
                  <a:cs typeface="Times New Roman" pitchFamily="18" charset="0"/>
                </a:rPr>
                <a:t>Scrambled</a:t>
              </a:r>
            </a:p>
            <a:p>
              <a:pPr algn="ctr">
                <a:lnSpc>
                  <a:spcPct val="60000"/>
                </a:lnSpc>
              </a:pPr>
              <a:r>
                <a:rPr lang="en-US" sz="1400" b="1" dirty="0">
                  <a:latin typeface="Times New Roman" pitchFamily="18" charset="0"/>
                  <a:cs typeface="Times New Roman" pitchFamily="18" charset="0"/>
                </a:rPr>
                <a:t>message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134387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9688"/>
            <a:ext cx="8460432" cy="141287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Model for Security II</a:t>
            </a:r>
            <a:endParaRPr lang="en-AU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70659" name="Picture 3" descr="f2.pdf"/>
          <p:cNvPicPr>
            <a:picLocks noChangeAspect="1"/>
          </p:cNvPicPr>
          <p:nvPr/>
        </p:nvPicPr>
        <p:blipFill>
          <a:blip r:embed="rId3"/>
          <a:srcRect t="12941" r="2727" b="11765"/>
          <a:stretch>
            <a:fillRect/>
          </a:stretch>
        </p:blipFill>
        <p:spPr bwMode="auto">
          <a:xfrm>
            <a:off x="12700" y="1407882"/>
            <a:ext cx="9131300" cy="546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915816" y="6381328"/>
            <a:ext cx="3672408" cy="369332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8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6056" y="5272151"/>
            <a:ext cx="587694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1763688" y="5272150"/>
            <a:ext cx="0" cy="91440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763688" y="6165304"/>
            <a:ext cx="5616624" cy="42950"/>
          </a:xfrm>
          <a:prstGeom prst="line">
            <a:avLst/>
          </a:prstGeom>
          <a:ln w="25400">
            <a:solidFill>
              <a:srgbClr val="FF0000">
                <a:alpha val="50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380312" y="5229200"/>
            <a:ext cx="0" cy="91440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51720" y="5960313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same key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3741" y="1484784"/>
            <a:ext cx="8120707" cy="3349278"/>
            <a:chOff x="483741" y="1484784"/>
            <a:chExt cx="8120707" cy="3349278"/>
          </a:xfrm>
        </p:grpSpPr>
        <p:sp>
          <p:nvSpPr>
            <p:cNvPr id="4" name="Oval 3"/>
            <p:cNvSpPr/>
            <p:nvPr/>
          </p:nvSpPr>
          <p:spPr>
            <a:xfrm>
              <a:off x="2627784" y="1484784"/>
              <a:ext cx="3600400" cy="1224136"/>
            </a:xfrm>
            <a:prstGeom prst="ellipse">
              <a:avLst/>
            </a:prstGeom>
            <a:noFill/>
            <a:ln>
              <a:solidFill>
                <a:srgbClr val="FF0000">
                  <a:alpha val="7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371976" y="2350008"/>
              <a:ext cx="146304" cy="1645920"/>
            </a:xfrm>
            <a:prstGeom prst="rect">
              <a:avLst/>
            </a:prstGeom>
            <a:solidFill>
              <a:schemeClr val="bg1">
                <a:lumMod val="95000"/>
                <a:alpha val="99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026" name="Picture 2" descr="Example Digital Signature Flow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067" t="62947" r="6917" b="6442"/>
            <a:stretch/>
          </p:blipFill>
          <p:spPr bwMode="auto">
            <a:xfrm>
              <a:off x="7872928" y="2281951"/>
              <a:ext cx="731520" cy="93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ample Digital Signature Flow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0" t="3697" r="81916" b="64141"/>
            <a:stretch/>
          </p:blipFill>
          <p:spPr bwMode="auto">
            <a:xfrm>
              <a:off x="483741" y="2204864"/>
              <a:ext cx="703883" cy="10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3645024"/>
              <a:ext cx="476250" cy="1189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982" y="3645024"/>
              <a:ext cx="476250" cy="1189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Access Control</a:t>
            </a:r>
          </a:p>
        </p:txBody>
      </p:sp>
      <p:pic>
        <p:nvPicPr>
          <p:cNvPr id="72707" name="Picture 3" descr="f3.pdf"/>
          <p:cNvPicPr>
            <a:picLocks noChangeAspect="1"/>
          </p:cNvPicPr>
          <p:nvPr/>
        </p:nvPicPr>
        <p:blipFill>
          <a:blip r:embed="rId3"/>
          <a:srcRect l="2353" t="28181" r="3529" b="33636"/>
          <a:stretch>
            <a:fillRect/>
          </a:stretch>
        </p:blipFill>
        <p:spPr bwMode="auto">
          <a:xfrm>
            <a:off x="49743" y="2057400"/>
            <a:ext cx="9144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907704" y="6093296"/>
            <a:ext cx="5256584" cy="369332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107504" y="39688"/>
            <a:ext cx="8856984" cy="1412875"/>
          </a:xfrm>
        </p:spPr>
        <p:txBody>
          <a:bodyPr/>
          <a:lstStyle/>
          <a:p>
            <a:pPr eaLnBrk="1" hangingPunct="1"/>
            <a:r>
              <a:rPr lang="en-US" dirty="0"/>
              <a:t>Malicious 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570787" cy="4867275"/>
          </a:xfrm>
        </p:spPr>
        <p:txBody>
          <a:bodyPr>
            <a:normAutofit/>
          </a:bodyPr>
          <a:lstStyle/>
          <a:p>
            <a:pPr eaLnBrk="1" hangingPunct="1">
              <a:buClr>
                <a:schemeClr val="accent1">
                  <a:lumMod val="75000"/>
                </a:schemeClr>
              </a:buClr>
              <a:defRPr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Placement of malware </a:t>
            </a:r>
            <a:r>
              <a:rPr lang="en-US" sz="2400" dirty="0"/>
              <a:t>in a computer system that exploits its </a:t>
            </a:r>
            <a:r>
              <a:rPr lang="en-US" sz="2400" dirty="0" smtClean="0"/>
              <a:t>vulnerabilities.</a:t>
            </a:r>
          </a:p>
          <a:p>
            <a:pPr eaLnBrk="1" hangingPunct="1">
              <a:buClr>
                <a:schemeClr val="accent1">
                  <a:lumMod val="75000"/>
                </a:schemeClr>
              </a:buClr>
              <a:defRPr/>
            </a:pPr>
            <a:r>
              <a:rPr lang="en-US" sz="2400" dirty="0" smtClean="0"/>
              <a:t>Two </a:t>
            </a:r>
            <a:r>
              <a:rPr lang="en-US" sz="2400" dirty="0"/>
              <a:t>kinds of threats:</a:t>
            </a:r>
          </a:p>
          <a:p>
            <a:pPr lvl="1" eaLnBrk="1" hangingPunct="1">
              <a:buClr>
                <a:schemeClr val="accent1">
                  <a:lumMod val="75000"/>
                </a:schemeClr>
              </a:buClr>
              <a:defRPr/>
            </a:pPr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Information access </a:t>
            </a:r>
            <a:r>
              <a:rPr lang="en-US" sz="2400" dirty="0"/>
              <a:t>threats</a:t>
            </a:r>
          </a:p>
          <a:p>
            <a:pPr lvl="2" eaLnBrk="1" hangingPunct="1">
              <a:defRPr/>
            </a:pPr>
            <a:r>
              <a:rPr lang="en-US" sz="2200" dirty="0"/>
              <a:t>Intercept or modify data</a:t>
            </a:r>
          </a:p>
          <a:p>
            <a:pPr lvl="1" eaLnBrk="1" hangingPunct="1">
              <a:buClr>
                <a:schemeClr val="tx2">
                  <a:lumMod val="40000"/>
                  <a:lumOff val="60000"/>
                </a:schemeClr>
              </a:buClr>
              <a:defRPr/>
            </a:pPr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Service threats</a:t>
            </a:r>
          </a:p>
          <a:p>
            <a:pPr lvl="2" eaLnBrk="1" hangingPunct="1">
              <a:defRPr/>
            </a:pPr>
            <a:r>
              <a:rPr lang="en-US" sz="2200" dirty="0">
                <a:solidFill>
                  <a:schemeClr val="tx1"/>
                </a:solidFill>
              </a:rPr>
              <a:t>Exploit service flaws in computers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88" y="4437112"/>
            <a:ext cx="1691680" cy="220486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Summary</a:t>
            </a:r>
            <a:endParaRPr lang="en-AU"/>
          </a:p>
        </p:txBody>
      </p:sp>
      <p:sp>
        <p:nvSpPr>
          <p:cNvPr id="7680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1752600"/>
            <a:ext cx="3565525" cy="4778375"/>
          </a:xfrm>
        </p:spPr>
        <p:txBody>
          <a:bodyPr/>
          <a:lstStyle/>
          <a:p>
            <a:pPr eaLnBrk="1" hangingPunct="1"/>
            <a:r>
              <a:rPr lang="en-US" dirty="0"/>
              <a:t>Computer security concepts</a:t>
            </a:r>
          </a:p>
          <a:p>
            <a:pPr eaLnBrk="1" hangingPunct="1"/>
            <a:r>
              <a:rPr lang="en-US" dirty="0"/>
              <a:t>Security attacks</a:t>
            </a:r>
          </a:p>
          <a:p>
            <a:pPr lvl="1" eaLnBrk="1" hangingPunct="1"/>
            <a:r>
              <a:rPr lang="en-US" dirty="0"/>
              <a:t>Passive attacks</a:t>
            </a:r>
          </a:p>
          <a:p>
            <a:pPr lvl="1" eaLnBrk="1" hangingPunct="1"/>
            <a:r>
              <a:rPr lang="en-US" dirty="0"/>
              <a:t>Active attacks</a:t>
            </a:r>
            <a:endParaRPr lang="en-US" dirty="0">
              <a:solidFill>
                <a:srgbClr val="2F1F58"/>
              </a:solidFill>
            </a:endParaRPr>
          </a:p>
          <a:p>
            <a:pPr lvl="0" eaLnBrk="1" hangingPunct="1"/>
            <a:r>
              <a:rPr lang="en-US" dirty="0">
                <a:solidFill>
                  <a:srgbClr val="2F1F58"/>
                </a:solidFill>
              </a:rPr>
              <a:t>Security models</a:t>
            </a:r>
          </a:p>
          <a:p>
            <a:pPr marL="349250" lvl="1" indent="0" eaLnBrk="1" hangingPunct="1">
              <a:buNone/>
            </a:pPr>
            <a:endParaRPr lang="en-AU" dirty="0"/>
          </a:p>
          <a:p>
            <a:pPr marL="349250" lvl="1" indent="0" eaLnBrk="1" hangingPunct="1">
              <a:buNone/>
            </a:pPr>
            <a:endParaRPr lang="en-AU" dirty="0"/>
          </a:p>
        </p:txBody>
      </p:sp>
      <p:sp>
        <p:nvSpPr>
          <p:cNvPr id="76804" name="Content Placeholder 11"/>
          <p:cNvSpPr>
            <a:spLocks noGrp="1"/>
          </p:cNvSpPr>
          <p:nvPr>
            <p:ph sz="half" idx="2"/>
          </p:nvPr>
        </p:nvSpPr>
        <p:spPr>
          <a:xfrm>
            <a:off x="5334000" y="1752600"/>
            <a:ext cx="3565525" cy="4702175"/>
          </a:xfrm>
        </p:spPr>
        <p:txBody>
          <a:bodyPr/>
          <a:lstStyle/>
          <a:p>
            <a:pPr eaLnBrk="1" hangingPunct="1"/>
            <a:r>
              <a:rPr lang="en-US" dirty="0"/>
              <a:t>Security services</a:t>
            </a:r>
          </a:p>
          <a:p>
            <a:pPr lvl="1" eaLnBrk="1" hangingPunct="1"/>
            <a:r>
              <a:rPr lang="en-US" dirty="0"/>
              <a:t>Confidentiality</a:t>
            </a:r>
          </a:p>
          <a:p>
            <a:pPr lvl="1" eaLnBrk="1" hangingPunct="1"/>
            <a:r>
              <a:rPr lang="en-US" dirty="0"/>
              <a:t>Integrity</a:t>
            </a:r>
          </a:p>
          <a:p>
            <a:pPr lvl="1" eaLnBrk="1" hangingPunct="1"/>
            <a:r>
              <a:rPr lang="en-US" dirty="0"/>
              <a:t>Availability</a:t>
            </a:r>
          </a:p>
          <a:p>
            <a:pPr lvl="1" eaLnBrk="1" hangingPunct="1"/>
            <a:r>
              <a:rPr lang="en-US" dirty="0"/>
              <a:t>Authentication</a:t>
            </a:r>
          </a:p>
          <a:p>
            <a:pPr lvl="1" eaLnBrk="1" hangingPunct="1"/>
            <a:r>
              <a:rPr lang="en-US" dirty="0"/>
              <a:t>Nonrepudiation</a:t>
            </a:r>
          </a:p>
          <a:p>
            <a:pPr lvl="1" eaLnBrk="1" hangingPunct="1"/>
            <a:r>
              <a:rPr lang="en-US" dirty="0"/>
              <a:t>Access control</a:t>
            </a:r>
          </a:p>
        </p:txBody>
      </p:sp>
      <p:pic>
        <p:nvPicPr>
          <p:cNvPr id="5" name="Picture Placeholder 4" descr="crypto.jpg"/>
          <p:cNvPicPr>
            <a:picLocks noChangeAspect="1"/>
          </p:cNvPicPr>
          <p:nvPr/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 bwMode="auto">
          <a:xfrm>
            <a:off x="3352800" y="3048000"/>
            <a:ext cx="2109547" cy="120902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  <a:headEnd/>
            <a:tailEnd/>
          </a:ln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574C6C-B126-C243-AF3A-473490ECF08E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sz="3200" dirty="0"/>
              <a:t>Cryptographic algorithms and protocols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0511246"/>
              </p:ext>
            </p:extLst>
          </p:nvPr>
        </p:nvGraphicFramePr>
        <p:xfrm>
          <a:off x="323528" y="1628800"/>
          <a:ext cx="8568952" cy="5064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026" name="Picture 2" descr="How Public Key Encryption Ensures Data Integrity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3" t="8539" r="20282" b="14435"/>
          <a:stretch/>
        </p:blipFill>
        <p:spPr bwMode="auto">
          <a:xfrm>
            <a:off x="7390576" y="3356992"/>
            <a:ext cx="1645920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ncryption | Cinepedi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68" y="1988840"/>
            <a:ext cx="1645920" cy="91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2875"/>
          </a:xfrm>
        </p:spPr>
        <p:txBody>
          <a:bodyPr/>
          <a:lstStyle/>
          <a:p>
            <a:pPr eaLnBrk="1" hangingPunct="1"/>
            <a:r>
              <a:rPr lang="en-US"/>
              <a:t>Computer Security Objectives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031935"/>
              </p:ext>
            </p:extLst>
          </p:nvPr>
        </p:nvGraphicFramePr>
        <p:xfrm>
          <a:off x="107504" y="1412776"/>
          <a:ext cx="8839200" cy="5323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CIA Triad</a:t>
            </a:r>
          </a:p>
        </p:txBody>
      </p:sp>
      <p:pic>
        <p:nvPicPr>
          <p:cNvPr id="31747" name="Picture 11" descr="f1.pdf"/>
          <p:cNvPicPr>
            <a:picLocks noChangeAspect="1"/>
          </p:cNvPicPr>
          <p:nvPr/>
        </p:nvPicPr>
        <p:blipFill>
          <a:blip r:embed="rId3"/>
          <a:srcRect t="13635" b="24545"/>
          <a:stretch>
            <a:fillRect/>
          </a:stretch>
        </p:blipFill>
        <p:spPr bwMode="auto">
          <a:xfrm>
            <a:off x="1143000" y="1398588"/>
            <a:ext cx="6823075" cy="545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 dirty="0">
                <a:solidFill>
                  <a:srgbClr val="FF0000"/>
                </a:solidFill>
              </a:rPr>
              <a:t>Additional </a:t>
            </a:r>
            <a:r>
              <a:rPr lang="en-US" sz="4400" dirty="0" smtClean="0">
                <a:solidFill>
                  <a:srgbClr val="FF0000"/>
                </a:solidFill>
              </a:rPr>
              <a:t>objectives</a:t>
            </a:r>
            <a:endParaRPr lang="en-US" sz="4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5267509"/>
              </p:ext>
            </p:extLst>
          </p:nvPr>
        </p:nvGraphicFramePr>
        <p:xfrm>
          <a:off x="395536" y="1916832"/>
          <a:ext cx="8568952" cy="4562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5301208"/>
            <a:ext cx="2693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Cambria" pitchFamily="18" charset="0"/>
                <a:ea typeface="Cambria" pitchFamily="18" charset="0"/>
              </a:rPr>
              <a:t>(Entity authentication)</a:t>
            </a:r>
            <a:endParaRPr lang="en-US" sz="2000" dirty="0">
              <a:solidFill>
                <a:srgbClr val="FF000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30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 dirty="0"/>
              <a:t>Additional </a:t>
            </a:r>
            <a:r>
              <a:rPr lang="en-US" sz="4400" dirty="0" smtClean="0"/>
              <a:t>objectives</a:t>
            </a:r>
            <a:endParaRPr lang="en-US" sz="4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7789137"/>
              </p:ext>
            </p:extLst>
          </p:nvPr>
        </p:nvGraphicFramePr>
        <p:xfrm>
          <a:off x="251520" y="1976437"/>
          <a:ext cx="8990384" cy="4562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Breach of Security </a:t>
            </a:r>
            <a:br>
              <a:rPr lang="en-US" dirty="0"/>
            </a:br>
            <a:r>
              <a:rPr lang="en-US" dirty="0"/>
              <a:t>Levels of Impact</a:t>
            </a:r>
            <a:r>
              <a:rPr lang="en-US" baseline="30000" dirty="0"/>
              <a:t>*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128468"/>
              </p:ext>
            </p:extLst>
          </p:nvPr>
        </p:nvGraphicFramePr>
        <p:xfrm>
          <a:off x="381000" y="1700808"/>
          <a:ext cx="8534400" cy="4876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95536" y="6525344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</a:t>
            </a:r>
            <a:r>
              <a:rPr lang="en-US" dirty="0"/>
              <a:t> </a:t>
            </a:r>
            <a:r>
              <a:rPr lang="en-US" sz="1200" dirty="0">
                <a:latin typeface="Arial Narrow" panose="020B0606020202030204" pitchFamily="34" charset="0"/>
              </a:rPr>
              <a:t>FIPS (Federal Information Processing Standard) PUB199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Infusion">
  <a:themeElements>
    <a:clrScheme name="Infusion">
      <a:dk1>
        <a:sysClr val="windowText" lastClr="000000"/>
      </a:dk1>
      <a:lt1>
        <a:sysClr val="window" lastClr="FFFFFF"/>
      </a:lt1>
      <a:dk2>
        <a:srgbClr val="2F1F58"/>
      </a:dk2>
      <a:lt2>
        <a:srgbClr val="B7A9E0"/>
      </a:lt2>
      <a:accent1>
        <a:srgbClr val="8C73D0"/>
      </a:accent1>
      <a:accent2>
        <a:srgbClr val="C2E8C4"/>
      </a:accent2>
      <a:accent3>
        <a:srgbClr val="C5A6E8"/>
      </a:accent3>
      <a:accent4>
        <a:srgbClr val="B45EC7"/>
      </a:accent4>
      <a:accent5>
        <a:srgbClr val="9FDAFB"/>
      </a:accent5>
      <a:accent6>
        <a:srgbClr val="95C5B0"/>
      </a:accent6>
      <a:hlink>
        <a:srgbClr val="744AE0"/>
      </a:hlink>
      <a:folHlink>
        <a:srgbClr val="8D8AD1"/>
      </a:folHlink>
    </a:clrScheme>
    <a:fontScheme name="Infusion">
      <a:majorFont>
        <a:latin typeface="Mistral"/>
        <a:ea typeface=""/>
        <a:cs typeface=""/>
        <a:font script="Jpan" typeface="ＭＳ Ｐ明朝"/>
      </a:majorFont>
      <a:minorFont>
        <a:latin typeface="Candara"/>
        <a:ea typeface=""/>
        <a:cs typeface=""/>
        <a:font script="Jpan" typeface="メイリオ"/>
      </a:minorFont>
    </a:fontScheme>
    <a:fmtScheme name="Infusion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70000"/>
                <a:satMod val="300000"/>
                <a:lumMod val="125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70000"/>
                <a:satMod val="120000"/>
              </a:schemeClr>
              <a:schemeClr val="phClr">
                <a:tint val="70000"/>
                <a:satMod val="135000"/>
              </a:schemeClr>
            </a:duotone>
          </a:blip>
          <a:tile tx="0" ty="0" sx="40000" sy="40000" flip="none" algn="tl"/>
        </a:blipFill>
      </a:fillStyleLst>
      <a:lnStyleLst>
        <a:ln w="38100" cap="flat" cmpd="sng" algn="ctr">
          <a:solidFill>
            <a:schemeClr val="phClr">
              <a:alpha val="70000"/>
              <a:satMod val="105000"/>
            </a:schemeClr>
          </a:solidFill>
          <a:prstDash val="solid"/>
          <a:miter/>
        </a:ln>
        <a:ln w="50800" cap="flat" cmpd="sng" algn="ctr">
          <a:solidFill>
            <a:schemeClr val="phClr">
              <a:alpha val="50000"/>
            </a:schemeClr>
          </a:solidFill>
          <a:prstDash val="solid"/>
          <a:miter/>
        </a:ln>
        <a:ln w="88900" cap="flat" cmpd="sng" algn="ctr">
          <a:solidFill>
            <a:schemeClr val="phClr">
              <a:alpha val="40000"/>
            </a:schemeClr>
          </a:solidFill>
          <a:prstDash val="solid"/>
          <a:miter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r="13500000">
              <a:srgbClr val="000000">
                <a:alpha val="50000"/>
              </a:srgbClr>
            </a:innerShdw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Infusion.thmx</Template>
  <TotalTime>8408</TotalTime>
  <Words>1349</Words>
  <Application>Microsoft Office PowerPoint</Application>
  <PresentationFormat>On-screen Show (4:3)</PresentationFormat>
  <Paragraphs>259</Paragraphs>
  <Slides>38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Infusion</vt:lpstr>
      <vt:lpstr>Introduction to Cryptography</vt:lpstr>
      <vt:lpstr>Chapter 1</vt:lpstr>
      <vt:lpstr>PowerPoint Presentation</vt:lpstr>
      <vt:lpstr>Cryptographic algorithms and protocols</vt:lpstr>
      <vt:lpstr>Computer Security Objectives</vt:lpstr>
      <vt:lpstr>CIA Triad</vt:lpstr>
      <vt:lpstr>Additional objectives</vt:lpstr>
      <vt:lpstr>Additional objectives</vt:lpstr>
      <vt:lpstr>Breach of Security  Levels of Impact*</vt:lpstr>
      <vt:lpstr>Security Challenges</vt:lpstr>
      <vt:lpstr>OSI* Glossary</vt:lpstr>
      <vt:lpstr> Threats and Attacks (RFC* 4949) </vt:lpstr>
      <vt:lpstr>Security Attacks</vt:lpstr>
      <vt:lpstr>Passive Attacks</vt:lpstr>
      <vt:lpstr>Active Attacks</vt:lpstr>
      <vt:lpstr>History of Cryptography    an  overview</vt:lpstr>
      <vt:lpstr>John von Neumann, Clause Shannon, Alan Turing</vt:lpstr>
      <vt:lpstr> Alan Turing</vt:lpstr>
      <vt:lpstr>Navy WAVE working on US Navy Cryptanalytic Bombe (Women Accepted for Volunteer Emergency Service)</vt:lpstr>
      <vt:lpstr>Auguste Kerckhoffs</vt:lpstr>
      <vt:lpstr>Kerckhoffs</vt:lpstr>
      <vt:lpstr>Auguste Kerckhoffs, Elizabeth Smith Friedman</vt:lpstr>
      <vt:lpstr>Elizabeth Smith Friedman                              America's First Female Cryptanalyst</vt:lpstr>
      <vt:lpstr>Blaise de Vigenere, Gilbert Vernam and Joseph Mauborgne</vt:lpstr>
      <vt:lpstr>The GCHG cryptographers</vt:lpstr>
      <vt:lpstr>Rivest-Shamir-Adelman</vt:lpstr>
      <vt:lpstr>Security Services                           Architecture and Glossary</vt:lpstr>
      <vt:lpstr>X.800 Service Categories (OSI)</vt:lpstr>
      <vt:lpstr>1. Authentication</vt:lpstr>
      <vt:lpstr>2. Access Control</vt:lpstr>
      <vt:lpstr>3 Data Confidentiality</vt:lpstr>
      <vt:lpstr>4 Data Integrity</vt:lpstr>
      <vt:lpstr>5 Nonrepudiation </vt:lpstr>
      <vt:lpstr>Model for Security I</vt:lpstr>
      <vt:lpstr>Model for Security II</vt:lpstr>
      <vt:lpstr>Access Control</vt:lpstr>
      <vt:lpstr>Malicious Access</vt:lpstr>
      <vt:lpstr>Summary</vt:lpstr>
    </vt:vector>
  </TitlesOfParts>
  <Company>School of Eng &amp; IT, UNSW@ADFA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William Stallings, Cryptography and Network Security 5/e</dc:title>
  <dc:subject>Lecture Overheads - Ch 1</dc:subject>
  <dc:creator>Dr Lawrie Brown</dc:creator>
  <cp:lastModifiedBy>Burmester</cp:lastModifiedBy>
  <cp:revision>186</cp:revision>
  <cp:lastPrinted>2024-01-17T14:34:53Z</cp:lastPrinted>
  <dcterms:created xsi:type="dcterms:W3CDTF">2013-02-03T22:09:25Z</dcterms:created>
  <dcterms:modified xsi:type="dcterms:W3CDTF">2024-01-17T16:15:21Z</dcterms:modified>
</cp:coreProperties>
</file>